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  <p:sldMasterId id="2147483806" r:id="rId2"/>
  </p:sldMasterIdLst>
  <p:notesMasterIdLst>
    <p:notesMasterId r:id="rId17"/>
  </p:notesMasterIdLst>
  <p:sldIdLst>
    <p:sldId id="382" r:id="rId3"/>
    <p:sldId id="265" r:id="rId4"/>
    <p:sldId id="306" r:id="rId5"/>
    <p:sldId id="440" r:id="rId6"/>
    <p:sldId id="441" r:id="rId7"/>
    <p:sldId id="442" r:id="rId8"/>
    <p:sldId id="434" r:id="rId9"/>
    <p:sldId id="448" r:id="rId10"/>
    <p:sldId id="447" r:id="rId11"/>
    <p:sldId id="443" r:id="rId12"/>
    <p:sldId id="444" r:id="rId13"/>
    <p:sldId id="446" r:id="rId14"/>
    <p:sldId id="410" r:id="rId15"/>
    <p:sldId id="439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0000"/>
    <a:srgbClr val="FFFF00"/>
    <a:srgbClr val="808080"/>
    <a:srgbClr val="99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931" autoAdjust="0"/>
    <p:restoredTop sz="94737" autoAdjust="0"/>
  </p:normalViewPr>
  <p:slideViewPr>
    <p:cSldViewPr>
      <p:cViewPr>
        <p:scale>
          <a:sx n="50" d="100"/>
          <a:sy n="50" d="100"/>
        </p:scale>
        <p:origin x="-906" y="-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180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94E43BA6-BA8B-49D3-BEB3-352107764588}" type="datetimeFigureOut">
              <a:rPr lang="ru-RU"/>
              <a:pPr>
                <a:defRPr/>
              </a:pPr>
              <a:t>03.08.2022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DF0FEC8B-E68E-4F9B-B40C-E2815D06AD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6413"/>
            <a:chOff x="0" y="0"/>
            <a:chExt cx="5760" cy="4319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12"/>
              <a:ext cx="5758" cy="3273"/>
            </a:xfrm>
            <a:custGeom>
              <a:avLst/>
              <a:gdLst/>
              <a:ahLst/>
              <a:cxnLst>
                <a:cxn ang="0">
                  <a:pos x="3193" y="1816"/>
                </a:cxn>
                <a:cxn ang="0">
                  <a:pos x="0" y="0"/>
                </a:cxn>
                <a:cxn ang="0">
                  <a:pos x="0" y="522"/>
                </a:cxn>
                <a:cxn ang="0">
                  <a:pos x="3037" y="1978"/>
                </a:cxn>
                <a:cxn ang="0">
                  <a:pos x="5740" y="3273"/>
                </a:cxn>
                <a:cxn ang="0">
                  <a:pos x="5740" y="3267"/>
                </a:cxn>
                <a:cxn ang="0">
                  <a:pos x="3193" y="1816"/>
                </a:cxn>
                <a:cxn ang="0">
                  <a:pos x="3193" y="1816"/>
                </a:cxn>
              </a:cxnLst>
              <a:rect l="0" t="0" r="r" b="b"/>
              <a:pathLst>
                <a:path w="5740" h="3273">
                  <a:moveTo>
                    <a:pt x="3193" y="1816"/>
                  </a:moveTo>
                  <a:lnTo>
                    <a:pt x="0" y="0"/>
                  </a:lnTo>
                  <a:lnTo>
                    <a:pt x="0" y="522"/>
                  </a:lnTo>
                  <a:lnTo>
                    <a:pt x="3037" y="1978"/>
                  </a:lnTo>
                  <a:lnTo>
                    <a:pt x="5740" y="3273"/>
                  </a:lnTo>
                  <a:lnTo>
                    <a:pt x="5740" y="3267"/>
                  </a:lnTo>
                  <a:lnTo>
                    <a:pt x="3193" y="1816"/>
                  </a:lnTo>
                  <a:lnTo>
                    <a:pt x="3193" y="181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3529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149" y="0"/>
              <a:ext cx="5609" cy="3243"/>
            </a:xfrm>
            <a:custGeom>
              <a:avLst/>
              <a:gdLst/>
              <a:ahLst/>
              <a:cxnLst>
                <a:cxn ang="0">
                  <a:pos x="3163" y="1714"/>
                </a:cxn>
                <a:cxn ang="0">
                  <a:pos x="431" y="0"/>
                </a:cxn>
                <a:cxn ang="0">
                  <a:pos x="0" y="0"/>
                </a:cxn>
                <a:cxn ang="0">
                  <a:pos x="3086" y="1786"/>
                </a:cxn>
                <a:cxn ang="0">
                  <a:pos x="5591" y="3243"/>
                </a:cxn>
                <a:cxn ang="0">
                  <a:pos x="5591" y="3237"/>
                </a:cxn>
                <a:cxn ang="0">
                  <a:pos x="3163" y="1714"/>
                </a:cxn>
                <a:cxn ang="0">
                  <a:pos x="3163" y="1714"/>
                </a:cxn>
              </a:cxnLst>
              <a:rect l="0" t="0" r="r" b="b"/>
              <a:pathLst>
                <a:path w="5591" h="3243">
                  <a:moveTo>
                    <a:pt x="3163" y="1714"/>
                  </a:moveTo>
                  <a:lnTo>
                    <a:pt x="431" y="0"/>
                  </a:lnTo>
                  <a:lnTo>
                    <a:pt x="0" y="0"/>
                  </a:lnTo>
                  <a:lnTo>
                    <a:pt x="3086" y="1786"/>
                  </a:lnTo>
                  <a:lnTo>
                    <a:pt x="5591" y="3243"/>
                  </a:lnTo>
                  <a:lnTo>
                    <a:pt x="5591" y="3237"/>
                  </a:lnTo>
                  <a:lnTo>
                    <a:pt x="3163" y="1714"/>
                  </a:lnTo>
                  <a:lnTo>
                    <a:pt x="3163" y="1714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0" y="3433"/>
              <a:ext cx="4038" cy="191"/>
            </a:xfrm>
            <a:custGeom>
              <a:avLst/>
              <a:gdLst/>
              <a:ahLst/>
              <a:cxnLst>
                <a:cxn ang="0">
                  <a:pos x="0" y="156"/>
                </a:cxn>
                <a:cxn ang="0">
                  <a:pos x="4042" y="192"/>
                </a:cxn>
                <a:cxn ang="0">
                  <a:pos x="4042" y="144"/>
                </a:cxn>
                <a:cxn ang="0">
                  <a:pos x="0" y="0"/>
                </a:cxn>
                <a:cxn ang="0">
                  <a:pos x="0" y="156"/>
                </a:cxn>
                <a:cxn ang="0">
                  <a:pos x="0" y="156"/>
                </a:cxn>
              </a:cxnLst>
              <a:rect l="0" t="0" r="r" b="b"/>
              <a:pathLst>
                <a:path w="4042" h="192">
                  <a:moveTo>
                    <a:pt x="0" y="156"/>
                  </a:moveTo>
                  <a:lnTo>
                    <a:pt x="4042" y="192"/>
                  </a:lnTo>
                  <a:lnTo>
                    <a:pt x="4042" y="144"/>
                  </a:lnTo>
                  <a:lnTo>
                    <a:pt x="0" y="0"/>
                  </a:lnTo>
                  <a:lnTo>
                    <a:pt x="0" y="156"/>
                  </a:lnTo>
                  <a:lnTo>
                    <a:pt x="0" y="15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568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4038" y="3577"/>
              <a:ext cx="1720" cy="65"/>
            </a:xfrm>
            <a:custGeom>
              <a:avLst/>
              <a:gdLst/>
              <a:ahLst/>
              <a:cxnLst>
                <a:cxn ang="0">
                  <a:pos x="1722" y="66"/>
                </a:cxn>
                <a:cxn ang="0">
                  <a:pos x="1722" y="60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1722" y="66"/>
                </a:cxn>
                <a:cxn ang="0">
                  <a:pos x="1722" y="66"/>
                </a:cxn>
              </a:cxnLst>
              <a:rect l="0" t="0" r="r" b="b"/>
              <a:pathLst>
                <a:path w="1722" h="66">
                  <a:moveTo>
                    <a:pt x="1722" y="66"/>
                  </a:moveTo>
                  <a:lnTo>
                    <a:pt x="1722" y="6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722" y="66"/>
                  </a:lnTo>
                  <a:lnTo>
                    <a:pt x="172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0" y="3726"/>
              <a:ext cx="4784" cy="329"/>
            </a:xfrm>
            <a:custGeom>
              <a:avLst/>
              <a:gdLst/>
              <a:ahLst/>
              <a:cxnLst>
                <a:cxn ang="0">
                  <a:pos x="0" y="329"/>
                </a:cxn>
                <a:cxn ang="0">
                  <a:pos x="4789" y="77"/>
                </a:cxn>
                <a:cxn ang="0">
                  <a:pos x="4789" y="0"/>
                </a:cxn>
                <a:cxn ang="0">
                  <a:pos x="0" y="107"/>
                </a:cxn>
                <a:cxn ang="0">
                  <a:pos x="0" y="329"/>
                </a:cxn>
                <a:cxn ang="0">
                  <a:pos x="0" y="329"/>
                </a:cxn>
              </a:cxnLst>
              <a:rect l="0" t="0" r="r" b="b"/>
              <a:pathLst>
                <a:path w="4789" h="329">
                  <a:moveTo>
                    <a:pt x="0" y="329"/>
                  </a:moveTo>
                  <a:lnTo>
                    <a:pt x="4789" y="77"/>
                  </a:lnTo>
                  <a:lnTo>
                    <a:pt x="4789" y="0"/>
                  </a:lnTo>
                  <a:lnTo>
                    <a:pt x="0" y="107"/>
                  </a:lnTo>
                  <a:lnTo>
                    <a:pt x="0" y="329"/>
                  </a:lnTo>
                  <a:lnTo>
                    <a:pt x="0" y="329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1961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4784" y="3702"/>
              <a:ext cx="974" cy="101"/>
            </a:xfrm>
            <a:custGeom>
              <a:avLst/>
              <a:gdLst/>
              <a:ahLst/>
              <a:cxnLst>
                <a:cxn ang="0">
                  <a:pos x="975" y="48"/>
                </a:cxn>
                <a:cxn ang="0">
                  <a:pos x="975" y="0"/>
                </a:cxn>
                <a:cxn ang="0">
                  <a:pos x="0" y="24"/>
                </a:cxn>
                <a:cxn ang="0">
                  <a:pos x="0" y="101"/>
                </a:cxn>
                <a:cxn ang="0">
                  <a:pos x="975" y="48"/>
                </a:cxn>
                <a:cxn ang="0">
                  <a:pos x="975" y="48"/>
                </a:cxn>
              </a:cxnLst>
              <a:rect l="0" t="0" r="r" b="b"/>
              <a:pathLst>
                <a:path w="975" h="101">
                  <a:moveTo>
                    <a:pt x="975" y="48"/>
                  </a:moveTo>
                  <a:lnTo>
                    <a:pt x="975" y="0"/>
                  </a:lnTo>
                  <a:lnTo>
                    <a:pt x="0" y="24"/>
                  </a:lnTo>
                  <a:lnTo>
                    <a:pt x="0" y="101"/>
                  </a:lnTo>
                  <a:lnTo>
                    <a:pt x="975" y="48"/>
                  </a:lnTo>
                  <a:lnTo>
                    <a:pt x="975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3619" y="3815"/>
              <a:ext cx="2139" cy="198"/>
            </a:xfrm>
            <a:custGeom>
              <a:avLst/>
              <a:gdLst/>
              <a:ahLst/>
              <a:cxnLst>
                <a:cxn ang="0">
                  <a:pos x="2141" y="0"/>
                </a:cxn>
                <a:cxn ang="0">
                  <a:pos x="0" y="156"/>
                </a:cxn>
                <a:cxn ang="0">
                  <a:pos x="0" y="198"/>
                </a:cxn>
                <a:cxn ang="0">
                  <a:pos x="2141" y="0"/>
                </a:cxn>
                <a:cxn ang="0">
                  <a:pos x="2141" y="0"/>
                </a:cxn>
              </a:cxnLst>
              <a:rect l="0" t="0" r="r" b="b"/>
              <a:pathLst>
                <a:path w="2141" h="198">
                  <a:moveTo>
                    <a:pt x="2141" y="0"/>
                  </a:moveTo>
                  <a:lnTo>
                    <a:pt x="0" y="156"/>
                  </a:lnTo>
                  <a:lnTo>
                    <a:pt x="0" y="198"/>
                  </a:lnTo>
                  <a:lnTo>
                    <a:pt x="2141" y="0"/>
                  </a:lnTo>
                  <a:lnTo>
                    <a:pt x="214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3971"/>
              <a:ext cx="3619" cy="348"/>
            </a:xfrm>
            <a:custGeom>
              <a:avLst/>
              <a:gdLst/>
              <a:ahLst/>
              <a:cxnLst>
                <a:cxn ang="0">
                  <a:pos x="0" y="348"/>
                </a:cxn>
                <a:cxn ang="0">
                  <a:pos x="311" y="348"/>
                </a:cxn>
                <a:cxn ang="0">
                  <a:pos x="3623" y="42"/>
                </a:cxn>
                <a:cxn ang="0">
                  <a:pos x="3623" y="0"/>
                </a:cxn>
                <a:cxn ang="0">
                  <a:pos x="0" y="264"/>
                </a:cxn>
                <a:cxn ang="0">
                  <a:pos x="0" y="348"/>
                </a:cxn>
                <a:cxn ang="0">
                  <a:pos x="0" y="348"/>
                </a:cxn>
              </a:cxnLst>
              <a:rect l="0" t="0" r="r" b="b"/>
              <a:pathLst>
                <a:path w="3623" h="348">
                  <a:moveTo>
                    <a:pt x="0" y="348"/>
                  </a:moveTo>
                  <a:lnTo>
                    <a:pt x="311" y="348"/>
                  </a:lnTo>
                  <a:lnTo>
                    <a:pt x="3623" y="42"/>
                  </a:lnTo>
                  <a:lnTo>
                    <a:pt x="3623" y="0"/>
                  </a:lnTo>
                  <a:lnTo>
                    <a:pt x="0" y="264"/>
                  </a:lnTo>
                  <a:lnTo>
                    <a:pt x="0" y="348"/>
                  </a:lnTo>
                  <a:lnTo>
                    <a:pt x="0" y="3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097" y="4043"/>
              <a:ext cx="2514" cy="276"/>
            </a:xfrm>
            <a:custGeom>
              <a:avLst/>
              <a:gdLst/>
              <a:ahLst/>
              <a:cxnLst>
                <a:cxn ang="0">
                  <a:pos x="2182" y="276"/>
                </a:cxn>
                <a:cxn ang="0">
                  <a:pos x="2517" y="204"/>
                </a:cxn>
                <a:cxn ang="0">
                  <a:pos x="2260" y="0"/>
                </a:cxn>
                <a:cxn ang="0">
                  <a:pos x="0" y="276"/>
                </a:cxn>
                <a:cxn ang="0">
                  <a:pos x="2182" y="276"/>
                </a:cxn>
                <a:cxn ang="0">
                  <a:pos x="2182" y="276"/>
                </a:cxn>
              </a:cxnLst>
              <a:rect l="0" t="0" r="r" b="b"/>
              <a:pathLst>
                <a:path w="2517" h="276">
                  <a:moveTo>
                    <a:pt x="2182" y="276"/>
                  </a:moveTo>
                  <a:lnTo>
                    <a:pt x="2517" y="204"/>
                  </a:lnTo>
                  <a:lnTo>
                    <a:pt x="2260" y="0"/>
                  </a:lnTo>
                  <a:lnTo>
                    <a:pt x="0" y="276"/>
                  </a:lnTo>
                  <a:lnTo>
                    <a:pt x="2182" y="276"/>
                  </a:lnTo>
                  <a:lnTo>
                    <a:pt x="2182" y="2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hidden">
            <a:xfrm>
              <a:off x="4354" y="3869"/>
              <a:ext cx="1404" cy="378"/>
            </a:xfrm>
            <a:custGeom>
              <a:avLst/>
              <a:gdLst/>
              <a:ahLst/>
              <a:cxnLst>
                <a:cxn ang="0">
                  <a:pos x="1405" y="126"/>
                </a:cxn>
                <a:cxn ang="0">
                  <a:pos x="1405" y="0"/>
                </a:cxn>
                <a:cxn ang="0">
                  <a:pos x="0" y="174"/>
                </a:cxn>
                <a:cxn ang="0">
                  <a:pos x="257" y="378"/>
                </a:cxn>
                <a:cxn ang="0">
                  <a:pos x="1405" y="126"/>
                </a:cxn>
                <a:cxn ang="0">
                  <a:pos x="1405" y="126"/>
                </a:cxn>
              </a:cxnLst>
              <a:rect l="0" t="0" r="r" b="b"/>
              <a:pathLst>
                <a:path w="1405" h="378">
                  <a:moveTo>
                    <a:pt x="1405" y="126"/>
                  </a:moveTo>
                  <a:lnTo>
                    <a:pt x="1405" y="0"/>
                  </a:lnTo>
                  <a:lnTo>
                    <a:pt x="0" y="174"/>
                  </a:lnTo>
                  <a:lnTo>
                    <a:pt x="257" y="378"/>
                  </a:lnTo>
                  <a:lnTo>
                    <a:pt x="1405" y="126"/>
                  </a:lnTo>
                  <a:lnTo>
                    <a:pt x="1405" y="12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6863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hidden">
            <a:xfrm>
              <a:off x="5030" y="3151"/>
              <a:ext cx="728" cy="240"/>
            </a:xfrm>
            <a:custGeom>
              <a:avLst/>
              <a:gdLst/>
              <a:ahLst/>
              <a:cxnLst>
                <a:cxn ang="0">
                  <a:pos x="729" y="24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729" y="240"/>
                </a:cxn>
                <a:cxn ang="0">
                  <a:pos x="729" y="240"/>
                </a:cxn>
              </a:cxnLst>
              <a:rect l="0" t="0" r="r" b="b"/>
              <a:pathLst>
                <a:path w="729" h="240">
                  <a:moveTo>
                    <a:pt x="729" y="24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729" y="240"/>
                  </a:lnTo>
                  <a:lnTo>
                    <a:pt x="729" y="24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1486"/>
              <a:ext cx="5030" cy="1671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5035" y="1672"/>
                </a:cxn>
                <a:cxn ang="0">
                  <a:pos x="5035" y="1666"/>
                </a:cxn>
                <a:cxn ang="0">
                  <a:pos x="0" y="0"/>
                </a:cxn>
                <a:cxn ang="0">
                  <a:pos x="0" y="72"/>
                </a:cxn>
                <a:cxn ang="0">
                  <a:pos x="0" y="72"/>
                </a:cxn>
              </a:cxnLst>
              <a:rect l="0" t="0" r="r" b="b"/>
              <a:pathLst>
                <a:path w="5035" h="1672">
                  <a:moveTo>
                    <a:pt x="0" y="72"/>
                  </a:moveTo>
                  <a:lnTo>
                    <a:pt x="5035" y="1672"/>
                  </a:lnTo>
                  <a:lnTo>
                    <a:pt x="5035" y="1666"/>
                  </a:lnTo>
                  <a:lnTo>
                    <a:pt x="0" y="0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451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5030" y="3049"/>
              <a:ext cx="728" cy="318"/>
            </a:xfrm>
            <a:custGeom>
              <a:avLst/>
              <a:gdLst/>
              <a:ahLst/>
              <a:cxnLst>
                <a:cxn ang="0">
                  <a:pos x="729" y="318"/>
                </a:cxn>
                <a:cxn ang="0">
                  <a:pos x="729" y="312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729" y="318"/>
                </a:cxn>
                <a:cxn ang="0">
                  <a:pos x="729" y="318"/>
                </a:cxn>
              </a:cxnLst>
              <a:rect l="0" t="0" r="r" b="b"/>
              <a:pathLst>
                <a:path w="729" h="318">
                  <a:moveTo>
                    <a:pt x="729" y="318"/>
                  </a:moveTo>
                  <a:lnTo>
                    <a:pt x="729" y="312"/>
                  </a:lnTo>
                  <a:lnTo>
                    <a:pt x="0" y="0"/>
                  </a:lnTo>
                  <a:lnTo>
                    <a:pt x="0" y="54"/>
                  </a:lnTo>
                  <a:lnTo>
                    <a:pt x="729" y="318"/>
                  </a:lnTo>
                  <a:lnTo>
                    <a:pt x="729" y="3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916"/>
              <a:ext cx="5030" cy="2187"/>
            </a:xfrm>
            <a:custGeom>
              <a:avLst/>
              <a:gdLst/>
              <a:ahLst/>
              <a:cxnLst>
                <a:cxn ang="0">
                  <a:pos x="0" y="396"/>
                </a:cxn>
                <a:cxn ang="0">
                  <a:pos x="5035" y="2188"/>
                </a:cxn>
                <a:cxn ang="0">
                  <a:pos x="5035" y="2134"/>
                </a:cxn>
                <a:cxn ang="0">
                  <a:pos x="0" y="0"/>
                </a:cxn>
                <a:cxn ang="0">
                  <a:pos x="0" y="396"/>
                </a:cxn>
                <a:cxn ang="0">
                  <a:pos x="0" y="396"/>
                </a:cxn>
              </a:cxnLst>
              <a:rect l="0" t="0" r="r" b="b"/>
              <a:pathLst>
                <a:path w="5035" h="2188">
                  <a:moveTo>
                    <a:pt x="0" y="396"/>
                  </a:moveTo>
                  <a:lnTo>
                    <a:pt x="5035" y="2188"/>
                  </a:lnTo>
                  <a:lnTo>
                    <a:pt x="5035" y="2134"/>
                  </a:lnTo>
                  <a:lnTo>
                    <a:pt x="0" y="0"/>
                  </a:lnTo>
                  <a:lnTo>
                    <a:pt x="0" y="396"/>
                  </a:lnTo>
                  <a:lnTo>
                    <a:pt x="0" y="39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2294" y="0"/>
              <a:ext cx="3159" cy="27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45" y="2727"/>
                </a:cxn>
                <a:cxn ang="0">
                  <a:pos x="3163" y="2704"/>
                </a:cxn>
                <a:cxn ang="0">
                  <a:pos x="10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63" h="2727">
                  <a:moveTo>
                    <a:pt x="0" y="0"/>
                  </a:moveTo>
                  <a:lnTo>
                    <a:pt x="3145" y="2727"/>
                  </a:lnTo>
                  <a:lnTo>
                    <a:pt x="3163" y="2704"/>
                  </a:lnTo>
                  <a:lnTo>
                    <a:pt x="10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980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5435" y="2702"/>
              <a:ext cx="323" cy="299"/>
            </a:xfrm>
            <a:custGeom>
              <a:avLst/>
              <a:gdLst/>
              <a:ahLst/>
              <a:cxnLst>
                <a:cxn ang="0">
                  <a:pos x="323" y="299"/>
                </a:cxn>
                <a:cxn ang="0">
                  <a:pos x="323" y="263"/>
                </a:cxn>
                <a:cxn ang="0">
                  <a:pos x="18" y="0"/>
                </a:cxn>
                <a:cxn ang="0">
                  <a:pos x="0" y="23"/>
                </a:cxn>
                <a:cxn ang="0">
                  <a:pos x="323" y="299"/>
                </a:cxn>
                <a:cxn ang="0">
                  <a:pos x="323" y="299"/>
                </a:cxn>
              </a:cxnLst>
              <a:rect l="0" t="0" r="r" b="b"/>
              <a:pathLst>
                <a:path w="323" h="299">
                  <a:moveTo>
                    <a:pt x="323" y="299"/>
                  </a:moveTo>
                  <a:lnTo>
                    <a:pt x="323" y="263"/>
                  </a:lnTo>
                  <a:lnTo>
                    <a:pt x="18" y="0"/>
                  </a:lnTo>
                  <a:lnTo>
                    <a:pt x="0" y="23"/>
                  </a:lnTo>
                  <a:lnTo>
                    <a:pt x="323" y="299"/>
                  </a:lnTo>
                  <a:lnTo>
                    <a:pt x="323" y="29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4118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5477" y="2588"/>
              <a:ext cx="281" cy="335"/>
            </a:xfrm>
            <a:custGeom>
              <a:avLst/>
              <a:gdLst/>
              <a:ahLst/>
              <a:cxnLst>
                <a:cxn ang="0">
                  <a:pos x="281" y="335"/>
                </a:cxn>
                <a:cxn ang="0">
                  <a:pos x="281" y="173"/>
                </a:cxn>
                <a:cxn ang="0">
                  <a:pos x="96" y="0"/>
                </a:cxn>
                <a:cxn ang="0">
                  <a:pos x="0" y="90"/>
                </a:cxn>
                <a:cxn ang="0">
                  <a:pos x="281" y="335"/>
                </a:cxn>
                <a:cxn ang="0">
                  <a:pos x="281" y="335"/>
                </a:cxn>
              </a:cxnLst>
              <a:rect l="0" t="0" r="r" b="b"/>
              <a:pathLst>
                <a:path w="281" h="335">
                  <a:moveTo>
                    <a:pt x="281" y="335"/>
                  </a:moveTo>
                  <a:lnTo>
                    <a:pt x="281" y="173"/>
                  </a:lnTo>
                  <a:lnTo>
                    <a:pt x="96" y="0"/>
                  </a:lnTo>
                  <a:lnTo>
                    <a:pt x="0" y="90"/>
                  </a:lnTo>
                  <a:lnTo>
                    <a:pt x="281" y="335"/>
                  </a:lnTo>
                  <a:lnTo>
                    <a:pt x="281" y="33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2454" y="0"/>
              <a:ext cx="3119" cy="26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26" y="2680"/>
                </a:cxn>
                <a:cxn ang="0">
                  <a:pos x="3122" y="2590"/>
                </a:cxn>
                <a:cxn ang="0">
                  <a:pos x="383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22" h="2680">
                  <a:moveTo>
                    <a:pt x="0" y="0"/>
                  </a:moveTo>
                  <a:lnTo>
                    <a:pt x="3026" y="2680"/>
                  </a:lnTo>
                  <a:lnTo>
                    <a:pt x="3122" y="2590"/>
                  </a:lnTo>
                  <a:lnTo>
                    <a:pt x="38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hidden">
            <a:xfrm>
              <a:off x="5626" y="2534"/>
              <a:ext cx="132" cy="132"/>
            </a:xfrm>
            <a:custGeom>
              <a:avLst/>
              <a:gdLst/>
              <a:ahLst/>
              <a:cxnLst>
                <a:cxn ang="0">
                  <a:pos x="132" y="13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32" y="132"/>
                </a:cxn>
                <a:cxn ang="0">
                  <a:pos x="132" y="132"/>
                </a:cxn>
              </a:cxnLst>
              <a:rect l="0" t="0" r="r" b="b"/>
              <a:pathLst>
                <a:path w="132" h="132">
                  <a:moveTo>
                    <a:pt x="132" y="13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32" y="132"/>
                  </a:lnTo>
                  <a:lnTo>
                    <a:pt x="132" y="132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hidden">
            <a:xfrm>
              <a:off x="3112" y="0"/>
              <a:ext cx="2514" cy="25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17" y="2536"/>
                </a:cxn>
                <a:cxn ang="0">
                  <a:pos x="2517" y="2536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7" h="2536">
                  <a:moveTo>
                    <a:pt x="0" y="0"/>
                  </a:moveTo>
                  <a:lnTo>
                    <a:pt x="2517" y="2536"/>
                  </a:lnTo>
                  <a:lnTo>
                    <a:pt x="2517" y="253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1373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hidden">
            <a:xfrm>
              <a:off x="3488" y="0"/>
              <a:ext cx="2198" cy="24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88" y="2482"/>
                </a:cxn>
                <a:cxn ang="0">
                  <a:pos x="2200" y="2476"/>
                </a:cxn>
                <a:cxn ang="0">
                  <a:pos x="31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200" h="2482">
                  <a:moveTo>
                    <a:pt x="0" y="0"/>
                  </a:moveTo>
                  <a:lnTo>
                    <a:pt x="2188" y="2482"/>
                  </a:lnTo>
                  <a:lnTo>
                    <a:pt x="2200" y="2476"/>
                  </a:lnTo>
                  <a:lnTo>
                    <a:pt x="31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hidden">
            <a:xfrm>
              <a:off x="5674" y="2474"/>
              <a:ext cx="84" cy="96"/>
            </a:xfrm>
            <a:custGeom>
              <a:avLst/>
              <a:gdLst/>
              <a:ahLst/>
              <a:cxnLst>
                <a:cxn ang="0">
                  <a:pos x="84" y="96"/>
                </a:cxn>
                <a:cxn ang="0">
                  <a:pos x="84" y="90"/>
                </a:cxn>
                <a:cxn ang="0">
                  <a:pos x="12" y="0"/>
                </a:cxn>
                <a:cxn ang="0">
                  <a:pos x="0" y="6"/>
                </a:cxn>
                <a:cxn ang="0">
                  <a:pos x="84" y="96"/>
                </a:cxn>
                <a:cxn ang="0">
                  <a:pos x="84" y="96"/>
                </a:cxn>
              </a:cxnLst>
              <a:rect l="0" t="0" r="r" b="b"/>
              <a:pathLst>
                <a:path w="84" h="96">
                  <a:moveTo>
                    <a:pt x="84" y="96"/>
                  </a:moveTo>
                  <a:lnTo>
                    <a:pt x="84" y="90"/>
                  </a:lnTo>
                  <a:lnTo>
                    <a:pt x="12" y="0"/>
                  </a:lnTo>
                  <a:lnTo>
                    <a:pt x="0" y="6"/>
                  </a:lnTo>
                  <a:lnTo>
                    <a:pt x="84" y="96"/>
                  </a:lnTo>
                  <a:lnTo>
                    <a:pt x="84" y="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hidden">
            <a:xfrm>
              <a:off x="5603" y="850"/>
              <a:ext cx="155" cy="516"/>
            </a:xfrm>
            <a:custGeom>
              <a:avLst/>
              <a:gdLst/>
              <a:ahLst/>
              <a:cxnLst>
                <a:cxn ang="0">
                  <a:pos x="155" y="516"/>
                </a:cxn>
                <a:cxn ang="0">
                  <a:pos x="155" y="204"/>
                </a:cxn>
                <a:cxn ang="0">
                  <a:pos x="77" y="0"/>
                </a:cxn>
                <a:cxn ang="0">
                  <a:pos x="0" y="192"/>
                </a:cxn>
                <a:cxn ang="0">
                  <a:pos x="155" y="516"/>
                </a:cxn>
                <a:cxn ang="0">
                  <a:pos x="155" y="516"/>
                </a:cxn>
              </a:cxnLst>
              <a:rect l="0" t="0" r="r" b="b"/>
              <a:pathLst>
                <a:path w="155" h="516">
                  <a:moveTo>
                    <a:pt x="155" y="516"/>
                  </a:moveTo>
                  <a:lnTo>
                    <a:pt x="155" y="204"/>
                  </a:lnTo>
                  <a:lnTo>
                    <a:pt x="77" y="0"/>
                  </a:lnTo>
                  <a:lnTo>
                    <a:pt x="0" y="192"/>
                  </a:lnTo>
                  <a:lnTo>
                    <a:pt x="155" y="516"/>
                  </a:lnTo>
                  <a:lnTo>
                    <a:pt x="155" y="51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5107" y="0"/>
              <a:ext cx="573" cy="10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7" y="1043"/>
                </a:cxn>
                <a:cxn ang="0">
                  <a:pos x="574" y="851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" h="1043">
                  <a:moveTo>
                    <a:pt x="0" y="0"/>
                  </a:moveTo>
                  <a:lnTo>
                    <a:pt x="497" y="1043"/>
                  </a:lnTo>
                  <a:lnTo>
                    <a:pt x="574" y="851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hidden">
            <a:xfrm>
              <a:off x="5411" y="0"/>
              <a:ext cx="341" cy="796"/>
            </a:xfrm>
            <a:custGeom>
              <a:avLst/>
              <a:gdLst/>
              <a:ahLst/>
              <a:cxnLst>
                <a:cxn ang="0">
                  <a:pos x="144" y="0"/>
                </a:cxn>
                <a:cxn ang="0">
                  <a:pos x="0" y="0"/>
                </a:cxn>
                <a:cxn ang="0">
                  <a:pos x="287" y="797"/>
                </a:cxn>
                <a:cxn ang="0">
                  <a:pos x="341" y="653"/>
                </a:cxn>
                <a:cxn ang="0">
                  <a:pos x="144" y="0"/>
                </a:cxn>
                <a:cxn ang="0">
                  <a:pos x="144" y="0"/>
                </a:cxn>
              </a:cxnLst>
              <a:rect l="0" t="0" r="r" b="b"/>
              <a:pathLst>
                <a:path w="341" h="797">
                  <a:moveTo>
                    <a:pt x="144" y="0"/>
                  </a:moveTo>
                  <a:lnTo>
                    <a:pt x="0" y="0"/>
                  </a:lnTo>
                  <a:lnTo>
                    <a:pt x="287" y="797"/>
                  </a:lnTo>
                  <a:lnTo>
                    <a:pt x="341" y="653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980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hidden">
            <a:xfrm>
              <a:off x="5698" y="653"/>
              <a:ext cx="60" cy="311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60" y="312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0" y="144"/>
                </a:cxn>
                <a:cxn ang="0">
                  <a:pos x="0" y="144"/>
                </a:cxn>
              </a:cxnLst>
              <a:rect l="0" t="0" r="r" b="b"/>
              <a:pathLst>
                <a:path w="60" h="312">
                  <a:moveTo>
                    <a:pt x="0" y="144"/>
                  </a:moveTo>
                  <a:lnTo>
                    <a:pt x="60" y="312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0" y="144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hidden">
            <a:xfrm>
              <a:off x="2" y="1601"/>
              <a:ext cx="5752" cy="1864"/>
            </a:xfrm>
            <a:custGeom>
              <a:avLst/>
              <a:gdLst/>
              <a:ahLst/>
              <a:cxnLst>
                <a:cxn ang="0">
                  <a:pos x="0" y="371"/>
                </a:cxn>
                <a:cxn ang="0">
                  <a:pos x="5740" y="1864"/>
                </a:cxn>
                <a:cxn ang="0">
                  <a:pos x="5740" y="1834"/>
                </a:cxn>
                <a:cxn ang="0">
                  <a:pos x="0" y="0"/>
                </a:cxn>
                <a:cxn ang="0">
                  <a:pos x="0" y="371"/>
                </a:cxn>
                <a:cxn ang="0">
                  <a:pos x="0" y="371"/>
                </a:cxn>
              </a:cxnLst>
              <a:rect l="0" t="0" r="r" b="b"/>
              <a:pathLst>
                <a:path w="5740" h="1864">
                  <a:moveTo>
                    <a:pt x="0" y="371"/>
                  </a:moveTo>
                  <a:lnTo>
                    <a:pt x="5740" y="1864"/>
                  </a:lnTo>
                  <a:lnTo>
                    <a:pt x="5740" y="1834"/>
                  </a:lnTo>
                  <a:lnTo>
                    <a:pt x="0" y="0"/>
                  </a:lnTo>
                  <a:lnTo>
                    <a:pt x="0" y="371"/>
                  </a:lnTo>
                  <a:lnTo>
                    <a:pt x="0" y="371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352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hidden">
            <a:xfrm>
              <a:off x="5754" y="3483"/>
              <a:ext cx="6" cy="6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18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hidden">
            <a:xfrm>
              <a:off x="2" y="2152"/>
              <a:ext cx="5752" cy="1337"/>
            </a:xfrm>
            <a:custGeom>
              <a:avLst/>
              <a:gdLst/>
              <a:ahLst/>
              <a:cxnLst>
                <a:cxn ang="0">
                  <a:pos x="0" y="366"/>
                </a:cxn>
                <a:cxn ang="0">
                  <a:pos x="5740" y="1337"/>
                </a:cxn>
                <a:cxn ang="0">
                  <a:pos x="5740" y="1331"/>
                </a:cxn>
                <a:cxn ang="0">
                  <a:pos x="0" y="0"/>
                </a:cxn>
                <a:cxn ang="0">
                  <a:pos x="0" y="366"/>
                </a:cxn>
                <a:cxn ang="0">
                  <a:pos x="0" y="366"/>
                </a:cxn>
              </a:cxnLst>
              <a:rect l="0" t="0" r="r" b="b"/>
              <a:pathLst>
                <a:path w="5740" h="1337">
                  <a:moveTo>
                    <a:pt x="0" y="366"/>
                  </a:moveTo>
                  <a:lnTo>
                    <a:pt x="5740" y="1337"/>
                  </a:lnTo>
                  <a:lnTo>
                    <a:pt x="5740" y="1331"/>
                  </a:lnTo>
                  <a:lnTo>
                    <a:pt x="0" y="0"/>
                  </a:lnTo>
                  <a:lnTo>
                    <a:pt x="0" y="366"/>
                  </a:lnTo>
                  <a:lnTo>
                    <a:pt x="0" y="36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hidden">
            <a:xfrm>
              <a:off x="2" y="3177"/>
              <a:ext cx="5752" cy="414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5740" y="414"/>
                </a:cxn>
                <a:cxn ang="0">
                  <a:pos x="5740" y="402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0" y="48"/>
                </a:cxn>
              </a:cxnLst>
              <a:rect l="0" t="0" r="r" b="b"/>
              <a:pathLst>
                <a:path w="5740" h="414">
                  <a:moveTo>
                    <a:pt x="0" y="48"/>
                  </a:moveTo>
                  <a:lnTo>
                    <a:pt x="5740" y="414"/>
                  </a:lnTo>
                  <a:lnTo>
                    <a:pt x="5740" y="402"/>
                  </a:ln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hidden">
            <a:xfrm>
              <a:off x="1297" y="0"/>
              <a:ext cx="4457" cy="317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448" y="3177"/>
                </a:cxn>
                <a:cxn ang="0">
                  <a:pos x="4448" y="3153"/>
                </a:cxn>
                <a:cxn ang="0">
                  <a:pos x="12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448" h="3177">
                  <a:moveTo>
                    <a:pt x="0" y="0"/>
                  </a:moveTo>
                  <a:lnTo>
                    <a:pt x="4448" y="3177"/>
                  </a:lnTo>
                  <a:lnTo>
                    <a:pt x="4448" y="3153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862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hidden">
            <a:xfrm>
              <a:off x="3321" y="0"/>
              <a:ext cx="2433" cy="26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28" y="2614"/>
                </a:cxn>
                <a:cxn ang="0">
                  <a:pos x="2428" y="2608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428" h="2614">
                  <a:moveTo>
                    <a:pt x="0" y="0"/>
                  </a:moveTo>
                  <a:lnTo>
                    <a:pt x="2428" y="2614"/>
                  </a:lnTo>
                  <a:lnTo>
                    <a:pt x="2428" y="2608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hidden">
            <a:xfrm>
              <a:off x="3950" y="0"/>
              <a:ext cx="1804" cy="2464"/>
            </a:xfrm>
            <a:custGeom>
              <a:avLst/>
              <a:gdLst/>
              <a:ahLst/>
              <a:cxnLst>
                <a:cxn ang="0">
                  <a:pos x="485" y="0"/>
                </a:cxn>
                <a:cxn ang="0">
                  <a:pos x="0" y="0"/>
                </a:cxn>
                <a:cxn ang="0">
                  <a:pos x="1800" y="2464"/>
                </a:cxn>
                <a:cxn ang="0">
                  <a:pos x="1800" y="2248"/>
                </a:cxn>
                <a:cxn ang="0">
                  <a:pos x="1794" y="2248"/>
                </a:cxn>
                <a:cxn ang="0">
                  <a:pos x="485" y="0"/>
                </a:cxn>
                <a:cxn ang="0">
                  <a:pos x="485" y="0"/>
                </a:cxn>
              </a:cxnLst>
              <a:rect l="0" t="0" r="r" b="b"/>
              <a:pathLst>
                <a:path w="1800" h="2464">
                  <a:moveTo>
                    <a:pt x="485" y="0"/>
                  </a:moveTo>
                  <a:lnTo>
                    <a:pt x="0" y="0"/>
                  </a:lnTo>
                  <a:lnTo>
                    <a:pt x="1800" y="2464"/>
                  </a:lnTo>
                  <a:lnTo>
                    <a:pt x="1800" y="2248"/>
                  </a:lnTo>
                  <a:lnTo>
                    <a:pt x="1794" y="2248"/>
                  </a:lnTo>
                  <a:lnTo>
                    <a:pt x="485" y="0"/>
                  </a:lnTo>
                  <a:lnTo>
                    <a:pt x="48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hidden">
            <a:xfrm>
              <a:off x="4519" y="0"/>
              <a:ext cx="1235" cy="20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32" y="2074"/>
                </a:cxn>
                <a:cxn ang="0">
                  <a:pos x="1232" y="2038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32" h="2074">
                  <a:moveTo>
                    <a:pt x="0" y="0"/>
                  </a:moveTo>
                  <a:lnTo>
                    <a:pt x="1232" y="2074"/>
                  </a:lnTo>
                  <a:lnTo>
                    <a:pt x="1232" y="2038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764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hidden">
            <a:xfrm>
              <a:off x="4694" y="0"/>
              <a:ext cx="1060" cy="19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58" y="1936"/>
                </a:cxn>
                <a:cxn ang="0">
                  <a:pos x="1058" y="1930"/>
                </a:cxn>
                <a:cxn ang="0">
                  <a:pos x="5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58" h="1936">
                  <a:moveTo>
                    <a:pt x="0" y="0"/>
                  </a:moveTo>
                  <a:lnTo>
                    <a:pt x="1058" y="1936"/>
                  </a:lnTo>
                  <a:lnTo>
                    <a:pt x="1058" y="1930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hidden">
            <a:xfrm>
              <a:off x="4981" y="0"/>
              <a:ext cx="773" cy="1487"/>
            </a:xfrm>
            <a:custGeom>
              <a:avLst/>
              <a:gdLst/>
              <a:ahLst/>
              <a:cxnLst>
                <a:cxn ang="0">
                  <a:pos x="771" y="1433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771" y="1487"/>
                </a:cxn>
                <a:cxn ang="0">
                  <a:pos x="771" y="1433"/>
                </a:cxn>
                <a:cxn ang="0">
                  <a:pos x="771" y="1433"/>
                </a:cxn>
              </a:cxnLst>
              <a:rect l="0" t="0" r="r" b="b"/>
              <a:pathLst>
                <a:path w="771" h="1487">
                  <a:moveTo>
                    <a:pt x="771" y="1433"/>
                  </a:moveTo>
                  <a:lnTo>
                    <a:pt x="42" y="0"/>
                  </a:lnTo>
                  <a:lnTo>
                    <a:pt x="0" y="0"/>
                  </a:lnTo>
                  <a:lnTo>
                    <a:pt x="771" y="1487"/>
                  </a:lnTo>
                  <a:lnTo>
                    <a:pt x="771" y="1433"/>
                  </a:lnTo>
                  <a:lnTo>
                    <a:pt x="771" y="1433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882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41" name="Group 39"/>
            <p:cNvGrpSpPr>
              <a:grpSpLocks/>
            </p:cNvGrpSpPr>
            <p:nvPr userDrawn="1"/>
          </p:nvGrpSpPr>
          <p:grpSpPr bwMode="auto">
            <a:xfrm>
              <a:off x="0" y="1632"/>
              <a:ext cx="5758" cy="1858"/>
              <a:chOff x="0" y="1632"/>
              <a:chExt cx="5758" cy="1858"/>
            </a:xfrm>
          </p:grpSpPr>
          <p:sp>
            <p:nvSpPr>
              <p:cNvPr id="42" name="Freeform 40"/>
              <p:cNvSpPr>
                <a:spLocks/>
              </p:cNvSpPr>
              <p:nvPr/>
            </p:nvSpPr>
            <p:spPr bwMode="hidden">
              <a:xfrm>
                <a:off x="0" y="1632"/>
                <a:ext cx="3670" cy="1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6"/>
                  </a:cxn>
                  <a:cxn ang="0">
                    <a:pos x="3635" y="1313"/>
                  </a:cxn>
                  <a:cxn ang="0">
                    <a:pos x="3647" y="1235"/>
                  </a:cxn>
                  <a:cxn ang="0">
                    <a:pos x="3659" y="116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659" h="1313">
                    <a:moveTo>
                      <a:pt x="0" y="0"/>
                    </a:moveTo>
                    <a:lnTo>
                      <a:pt x="0" y="366"/>
                    </a:lnTo>
                    <a:lnTo>
                      <a:pt x="3635" y="1313"/>
                    </a:lnTo>
                    <a:lnTo>
                      <a:pt x="3647" y="1235"/>
                    </a:lnTo>
                    <a:lnTo>
                      <a:pt x="3659" y="1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72549"/>
                      <a:invGamma/>
                    </a:schemeClr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3" name="Freeform 41"/>
              <p:cNvSpPr>
                <a:spLocks/>
              </p:cNvSpPr>
              <p:nvPr/>
            </p:nvSpPr>
            <p:spPr bwMode="hidden">
              <a:xfrm>
                <a:off x="3646" y="2795"/>
                <a:ext cx="2112" cy="695"/>
              </a:xfrm>
              <a:custGeom>
                <a:avLst/>
                <a:gdLst/>
                <a:ahLst/>
                <a:cxnLst>
                  <a:cxn ang="0">
                    <a:pos x="2105" y="665"/>
                  </a:cxn>
                  <a:cxn ang="0">
                    <a:pos x="24" y="0"/>
                  </a:cxn>
                  <a:cxn ang="0">
                    <a:pos x="12" y="72"/>
                  </a:cxn>
                  <a:cxn ang="0">
                    <a:pos x="0" y="150"/>
                  </a:cxn>
                  <a:cxn ang="0">
                    <a:pos x="2105" y="695"/>
                  </a:cxn>
                  <a:cxn ang="0">
                    <a:pos x="2105" y="665"/>
                  </a:cxn>
                  <a:cxn ang="0">
                    <a:pos x="2105" y="665"/>
                  </a:cxn>
                </a:cxnLst>
                <a:rect l="0" t="0" r="r" b="b"/>
                <a:pathLst>
                  <a:path w="2105" h="695">
                    <a:moveTo>
                      <a:pt x="2105" y="665"/>
                    </a:moveTo>
                    <a:lnTo>
                      <a:pt x="24" y="0"/>
                    </a:lnTo>
                    <a:lnTo>
                      <a:pt x="12" y="72"/>
                    </a:lnTo>
                    <a:lnTo>
                      <a:pt x="0" y="150"/>
                    </a:lnTo>
                    <a:lnTo>
                      <a:pt x="2105" y="695"/>
                    </a:lnTo>
                    <a:lnTo>
                      <a:pt x="2105" y="665"/>
                    </a:lnTo>
                    <a:lnTo>
                      <a:pt x="2105" y="6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tint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113706" name="Rectangle 4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600200"/>
            <a:ext cx="8229600" cy="1828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13707" name="Rectangle 4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4" name="Rectangle 4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5" name="Rectangle 4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6" name="Rectangle 4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03FC4B-3F65-4F0B-80B3-81009DDE69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1FB1DF-94F5-4AEF-8B9E-37308F21CD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1EAC6E-B91B-450F-8777-C31AC9CD67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41763"/>
            <a:ext cx="8229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D624CB-85DF-486B-BDF3-6C04F57B92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3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BD30EC-C5D4-40DB-88B5-3BA9D09340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10F446-24F2-4817-A1AC-4B871E8321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22698B-8032-4835-9A30-F58030805A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57200" y="3941763"/>
            <a:ext cx="8229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93F446-7C15-444E-BFC6-5952BBC24E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22BDE2-1513-4864-A66C-9D20A9D035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27FA0D-2DD5-4479-83B9-D7DE4A7F16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A6E7BC-5FEE-4C20-9259-F7CAB041B9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40AF36-0B43-42F9-B31F-A5020636C3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41763"/>
            <a:ext cx="8229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84BE22-A766-41B9-A230-42D787FFEA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60C993-C09E-4B29-A3CD-57BEF02F6C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solidFill>
                  <a:srgbClr val="000000"/>
                </a:solidFill>
                <a:latin typeface="Times New Roman" pitchFamily="18" charset="0"/>
                <a:cs typeface="+mn-cs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sz="2400">
                <a:solidFill>
                  <a:srgbClr val="000000"/>
                </a:solidFill>
                <a:latin typeface="Times New Roman" pitchFamily="18" charset="0"/>
                <a:cs typeface="+mn-cs"/>
              </a:endParaRPr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solidFill>
                    <a:srgbClr val="000000"/>
                  </a:solidFill>
                  <a:latin typeface="Times New Roman" pitchFamily="18" charset="0"/>
                  <a:cs typeface="+mn-cs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solidFill>
                    <a:srgbClr val="000000"/>
                  </a:solidFill>
                  <a:latin typeface="Times New Roman" pitchFamily="18" charset="0"/>
                  <a:cs typeface="+mn-cs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solidFill>
                    <a:srgbClr val="000000"/>
                  </a:solidFill>
                  <a:latin typeface="Times New Roman" pitchFamily="18" charset="0"/>
                  <a:cs typeface="+mn-cs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solidFill>
                    <a:srgbClr val="000000"/>
                  </a:solidFill>
                  <a:latin typeface="Times New Roman" pitchFamily="18" charset="0"/>
                  <a:cs typeface="+mn-cs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solidFill>
                    <a:srgbClr val="000000"/>
                  </a:solidFill>
                  <a:latin typeface="Times New Roman" pitchFamily="18" charset="0"/>
                  <a:cs typeface="+mn-cs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solidFill>
                    <a:srgbClr val="000000"/>
                  </a:solidFill>
                  <a:latin typeface="Times New Roman" pitchFamily="18" charset="0"/>
                  <a:cs typeface="+mn-cs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solidFill>
                    <a:srgbClr val="000000"/>
                  </a:solidFill>
                  <a:latin typeface="Times New Roman" pitchFamily="18" charset="0"/>
                  <a:cs typeface="+mn-cs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solidFill>
                    <a:srgbClr val="000000"/>
                  </a:solidFill>
                  <a:latin typeface="Times New Roman" pitchFamily="18" charset="0"/>
                  <a:cs typeface="+mn-cs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solidFill>
                    <a:srgbClr val="000000"/>
                  </a:solidFill>
                  <a:latin typeface="Times New Roman" pitchFamily="18" charset="0"/>
                  <a:cs typeface="+mn-cs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solidFill>
                    <a:srgbClr val="000000"/>
                  </a:solidFill>
                  <a:latin typeface="Times New Roman" pitchFamily="18" charset="0"/>
                  <a:cs typeface="+mn-cs"/>
                </a:endParaRPr>
              </a:p>
            </p:txBody>
          </p:sp>
        </p:grpSp>
      </p:grpSp>
      <p:sp>
        <p:nvSpPr>
          <p:cNvPr id="23571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3572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8" name="Rectangle 1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ru-RU"/>
              <a:t>Лебедева Н.Ю., г. Томск, 2008</a:t>
            </a:r>
          </a:p>
        </p:txBody>
      </p:sp>
      <p:sp>
        <p:nvSpPr>
          <p:cNvPr id="20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cs typeface="Arial" charset="0"/>
              </a:defRPr>
            </a:lvl1pPr>
          </a:lstStyle>
          <a:p>
            <a:pPr>
              <a:defRPr/>
            </a:pPr>
            <a:fld id="{A615F2FE-0E65-451C-A37D-640FB899AF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ru-RU"/>
              <a:t>Лебедева Н.Ю., г. Томск, 2008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>
                <a:cs typeface="Arial" charset="0"/>
              </a:defRPr>
            </a:lvl1pPr>
          </a:lstStyle>
          <a:p>
            <a:pPr>
              <a:defRPr/>
            </a:pPr>
            <a:fld id="{C0343C5E-7DA1-439D-AEDA-95B4DF501E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ru-RU"/>
              <a:t>Лебедева Н.Ю., г. Томск, 2008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>
                <a:cs typeface="Arial" charset="0"/>
              </a:defRPr>
            </a:lvl1pPr>
          </a:lstStyle>
          <a:p>
            <a:pPr>
              <a:defRPr/>
            </a:pPr>
            <a:fld id="{B0AAB3E2-927F-47C5-8EFB-AA5065CD49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ru-RU"/>
              <a:t>Лебедева Н.Ю., г. Томск, 2008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>
                <a:cs typeface="Arial" charset="0"/>
              </a:defRPr>
            </a:lvl1pPr>
          </a:lstStyle>
          <a:p>
            <a:pPr>
              <a:defRPr/>
            </a:pPr>
            <a:fld id="{C8D6C5F5-A23F-426E-A1C4-226A664F30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ru-RU"/>
              <a:t>Лебедева Н.Ю., г. Томск, 2008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>
                <a:cs typeface="Arial" charset="0"/>
              </a:defRPr>
            </a:lvl1pPr>
          </a:lstStyle>
          <a:p>
            <a:pPr>
              <a:defRPr/>
            </a:pPr>
            <a:fld id="{73EFB1F4-95DE-4188-8F66-BB8687095A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Дата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ru-RU"/>
              <a:t>Лебедева Н.Ю., г. Томск, 2008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>
                <a:cs typeface="Arial" charset="0"/>
              </a:defRPr>
            </a:lvl1pPr>
          </a:lstStyle>
          <a:p>
            <a:pPr>
              <a:defRPr/>
            </a:pPr>
            <a:fld id="{F6409526-6217-4272-8F53-A3AF09EDE6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ru-RU"/>
              <a:t>Лебедева Н.Ю., г. Томск, 2008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>
                <a:cs typeface="Arial" charset="0"/>
              </a:defRPr>
            </a:lvl1pPr>
          </a:lstStyle>
          <a:p>
            <a:pPr>
              <a:defRPr/>
            </a:pPr>
            <a:fld id="{4F14FCE6-00D1-49D1-BE59-8EB13436C6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ru-RU"/>
              <a:t>Лебедева Н.Ю., г. Томск, 2008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>
                <a:cs typeface="Arial" charset="0"/>
              </a:defRPr>
            </a:lvl1pPr>
          </a:lstStyle>
          <a:p>
            <a:pPr>
              <a:defRPr/>
            </a:pPr>
            <a:fld id="{569B8E5A-05C2-49BB-A787-BA7545D09B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C9DEB2-234A-41C8-9A06-26DD8AB459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ru-RU"/>
              <a:t>Лебедева Н.Ю., г. Томск, 2008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>
                <a:cs typeface="Arial" charset="0"/>
              </a:defRPr>
            </a:lvl1pPr>
          </a:lstStyle>
          <a:p>
            <a:pPr>
              <a:defRPr/>
            </a:pPr>
            <a:fld id="{ACB42C8C-B561-4AB4-A1D2-20A9518E84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ru-RU"/>
              <a:t>Лебедева Н.Ю., г. Томск, 2008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>
                <a:cs typeface="Arial" charset="0"/>
              </a:defRPr>
            </a:lvl1pPr>
          </a:lstStyle>
          <a:p>
            <a:pPr>
              <a:defRPr/>
            </a:pPr>
            <a:fld id="{B6591ECF-6AB9-4B26-B0A5-28231BB4BE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ru-RU"/>
              <a:t>Лебедева Н.Ю., г. Томск, 2008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>
                <a:cs typeface="Arial" charset="0"/>
              </a:defRPr>
            </a:lvl1pPr>
          </a:lstStyle>
          <a:p>
            <a:pPr>
              <a:defRPr/>
            </a:pPr>
            <a:fld id="{DA6C7D46-93E2-40A7-9672-C25A39495C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ru-RU"/>
              <a:t>Лебедева Н.Ю., г. Томск, 2008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>
                <a:cs typeface="Arial" charset="0"/>
              </a:defRPr>
            </a:lvl1pPr>
          </a:lstStyle>
          <a:p>
            <a:pPr>
              <a:defRPr/>
            </a:pPr>
            <a:fld id="{B0B31565-BE8D-43DB-BE48-7EBF82C4CC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CD2901-CD8A-4EEB-A5CA-2B4ABF94EB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D402F5-DD0A-405D-AD83-97BDB5F474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54CA6B-DBF5-433B-8230-7F8E083A3E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AAAE81-A43F-4F23-B8C7-0B7D4641FB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2C6C8-5F2E-4B3F-AFD0-815616DF4A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F30692-2027-4E76-8971-FD394A9427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58"/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4000" cy="6856413"/>
            <a:chOff x="0" y="0"/>
            <a:chExt cx="5760" cy="4319"/>
          </a:xfrm>
        </p:grpSpPr>
        <p:sp>
          <p:nvSpPr>
            <p:cNvPr id="112643" name="Freeform 3"/>
            <p:cNvSpPr>
              <a:spLocks/>
            </p:cNvSpPr>
            <p:nvPr/>
          </p:nvSpPr>
          <p:spPr bwMode="hidden">
            <a:xfrm>
              <a:off x="0" y="12"/>
              <a:ext cx="5758" cy="3273"/>
            </a:xfrm>
            <a:custGeom>
              <a:avLst/>
              <a:gdLst/>
              <a:ahLst/>
              <a:cxnLst>
                <a:cxn ang="0">
                  <a:pos x="3193" y="1816"/>
                </a:cxn>
                <a:cxn ang="0">
                  <a:pos x="0" y="0"/>
                </a:cxn>
                <a:cxn ang="0">
                  <a:pos x="0" y="522"/>
                </a:cxn>
                <a:cxn ang="0">
                  <a:pos x="3037" y="1978"/>
                </a:cxn>
                <a:cxn ang="0">
                  <a:pos x="5740" y="3273"/>
                </a:cxn>
                <a:cxn ang="0">
                  <a:pos x="5740" y="3267"/>
                </a:cxn>
                <a:cxn ang="0">
                  <a:pos x="3193" y="1816"/>
                </a:cxn>
                <a:cxn ang="0">
                  <a:pos x="3193" y="1816"/>
                </a:cxn>
              </a:cxnLst>
              <a:rect l="0" t="0" r="r" b="b"/>
              <a:pathLst>
                <a:path w="5740" h="3273">
                  <a:moveTo>
                    <a:pt x="3193" y="1816"/>
                  </a:moveTo>
                  <a:lnTo>
                    <a:pt x="0" y="0"/>
                  </a:lnTo>
                  <a:lnTo>
                    <a:pt x="0" y="522"/>
                  </a:lnTo>
                  <a:lnTo>
                    <a:pt x="3037" y="1978"/>
                  </a:lnTo>
                  <a:lnTo>
                    <a:pt x="5740" y="3273"/>
                  </a:lnTo>
                  <a:lnTo>
                    <a:pt x="5740" y="3267"/>
                  </a:lnTo>
                  <a:lnTo>
                    <a:pt x="3193" y="1816"/>
                  </a:lnTo>
                  <a:lnTo>
                    <a:pt x="3193" y="181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3529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644" name="Freeform 4"/>
            <p:cNvSpPr>
              <a:spLocks/>
            </p:cNvSpPr>
            <p:nvPr/>
          </p:nvSpPr>
          <p:spPr bwMode="hidden">
            <a:xfrm>
              <a:off x="149" y="0"/>
              <a:ext cx="5609" cy="3243"/>
            </a:xfrm>
            <a:custGeom>
              <a:avLst/>
              <a:gdLst/>
              <a:ahLst/>
              <a:cxnLst>
                <a:cxn ang="0">
                  <a:pos x="3163" y="1714"/>
                </a:cxn>
                <a:cxn ang="0">
                  <a:pos x="431" y="0"/>
                </a:cxn>
                <a:cxn ang="0">
                  <a:pos x="0" y="0"/>
                </a:cxn>
                <a:cxn ang="0">
                  <a:pos x="3086" y="1786"/>
                </a:cxn>
                <a:cxn ang="0">
                  <a:pos x="5591" y="3243"/>
                </a:cxn>
                <a:cxn ang="0">
                  <a:pos x="5591" y="3237"/>
                </a:cxn>
                <a:cxn ang="0">
                  <a:pos x="3163" y="1714"/>
                </a:cxn>
                <a:cxn ang="0">
                  <a:pos x="3163" y="1714"/>
                </a:cxn>
              </a:cxnLst>
              <a:rect l="0" t="0" r="r" b="b"/>
              <a:pathLst>
                <a:path w="5591" h="3243">
                  <a:moveTo>
                    <a:pt x="3163" y="1714"/>
                  </a:moveTo>
                  <a:lnTo>
                    <a:pt x="431" y="0"/>
                  </a:lnTo>
                  <a:lnTo>
                    <a:pt x="0" y="0"/>
                  </a:lnTo>
                  <a:lnTo>
                    <a:pt x="3086" y="1786"/>
                  </a:lnTo>
                  <a:lnTo>
                    <a:pt x="5591" y="3243"/>
                  </a:lnTo>
                  <a:lnTo>
                    <a:pt x="5591" y="3237"/>
                  </a:lnTo>
                  <a:lnTo>
                    <a:pt x="3163" y="1714"/>
                  </a:lnTo>
                  <a:lnTo>
                    <a:pt x="3163" y="1714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645" name="Freeform 5"/>
            <p:cNvSpPr>
              <a:spLocks/>
            </p:cNvSpPr>
            <p:nvPr/>
          </p:nvSpPr>
          <p:spPr bwMode="hidden">
            <a:xfrm>
              <a:off x="0" y="3433"/>
              <a:ext cx="4038" cy="191"/>
            </a:xfrm>
            <a:custGeom>
              <a:avLst/>
              <a:gdLst/>
              <a:ahLst/>
              <a:cxnLst>
                <a:cxn ang="0">
                  <a:pos x="0" y="156"/>
                </a:cxn>
                <a:cxn ang="0">
                  <a:pos x="4042" y="192"/>
                </a:cxn>
                <a:cxn ang="0">
                  <a:pos x="4042" y="144"/>
                </a:cxn>
                <a:cxn ang="0">
                  <a:pos x="0" y="0"/>
                </a:cxn>
                <a:cxn ang="0">
                  <a:pos x="0" y="156"/>
                </a:cxn>
                <a:cxn ang="0">
                  <a:pos x="0" y="156"/>
                </a:cxn>
              </a:cxnLst>
              <a:rect l="0" t="0" r="r" b="b"/>
              <a:pathLst>
                <a:path w="4042" h="192">
                  <a:moveTo>
                    <a:pt x="0" y="156"/>
                  </a:moveTo>
                  <a:lnTo>
                    <a:pt x="4042" y="192"/>
                  </a:lnTo>
                  <a:lnTo>
                    <a:pt x="4042" y="144"/>
                  </a:lnTo>
                  <a:lnTo>
                    <a:pt x="0" y="0"/>
                  </a:lnTo>
                  <a:lnTo>
                    <a:pt x="0" y="156"/>
                  </a:lnTo>
                  <a:lnTo>
                    <a:pt x="0" y="15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568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646" name="Freeform 6"/>
            <p:cNvSpPr>
              <a:spLocks/>
            </p:cNvSpPr>
            <p:nvPr/>
          </p:nvSpPr>
          <p:spPr bwMode="hidden">
            <a:xfrm>
              <a:off x="4038" y="3577"/>
              <a:ext cx="1720" cy="65"/>
            </a:xfrm>
            <a:custGeom>
              <a:avLst/>
              <a:gdLst/>
              <a:ahLst/>
              <a:cxnLst>
                <a:cxn ang="0">
                  <a:pos x="1722" y="66"/>
                </a:cxn>
                <a:cxn ang="0">
                  <a:pos x="1722" y="60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1722" y="66"/>
                </a:cxn>
                <a:cxn ang="0">
                  <a:pos x="1722" y="66"/>
                </a:cxn>
              </a:cxnLst>
              <a:rect l="0" t="0" r="r" b="b"/>
              <a:pathLst>
                <a:path w="1722" h="66">
                  <a:moveTo>
                    <a:pt x="1722" y="66"/>
                  </a:moveTo>
                  <a:lnTo>
                    <a:pt x="1722" y="6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722" y="66"/>
                  </a:lnTo>
                  <a:lnTo>
                    <a:pt x="172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647" name="Freeform 7"/>
            <p:cNvSpPr>
              <a:spLocks/>
            </p:cNvSpPr>
            <p:nvPr/>
          </p:nvSpPr>
          <p:spPr bwMode="hidden">
            <a:xfrm>
              <a:off x="0" y="3726"/>
              <a:ext cx="4784" cy="329"/>
            </a:xfrm>
            <a:custGeom>
              <a:avLst/>
              <a:gdLst/>
              <a:ahLst/>
              <a:cxnLst>
                <a:cxn ang="0">
                  <a:pos x="0" y="329"/>
                </a:cxn>
                <a:cxn ang="0">
                  <a:pos x="4789" y="77"/>
                </a:cxn>
                <a:cxn ang="0">
                  <a:pos x="4789" y="0"/>
                </a:cxn>
                <a:cxn ang="0">
                  <a:pos x="0" y="107"/>
                </a:cxn>
                <a:cxn ang="0">
                  <a:pos x="0" y="329"/>
                </a:cxn>
                <a:cxn ang="0">
                  <a:pos x="0" y="329"/>
                </a:cxn>
              </a:cxnLst>
              <a:rect l="0" t="0" r="r" b="b"/>
              <a:pathLst>
                <a:path w="4789" h="329">
                  <a:moveTo>
                    <a:pt x="0" y="329"/>
                  </a:moveTo>
                  <a:lnTo>
                    <a:pt x="4789" y="77"/>
                  </a:lnTo>
                  <a:lnTo>
                    <a:pt x="4789" y="0"/>
                  </a:lnTo>
                  <a:lnTo>
                    <a:pt x="0" y="107"/>
                  </a:lnTo>
                  <a:lnTo>
                    <a:pt x="0" y="329"/>
                  </a:lnTo>
                  <a:lnTo>
                    <a:pt x="0" y="329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1961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648" name="Freeform 8"/>
            <p:cNvSpPr>
              <a:spLocks/>
            </p:cNvSpPr>
            <p:nvPr/>
          </p:nvSpPr>
          <p:spPr bwMode="hidden">
            <a:xfrm>
              <a:off x="4784" y="3702"/>
              <a:ext cx="974" cy="101"/>
            </a:xfrm>
            <a:custGeom>
              <a:avLst/>
              <a:gdLst/>
              <a:ahLst/>
              <a:cxnLst>
                <a:cxn ang="0">
                  <a:pos x="975" y="48"/>
                </a:cxn>
                <a:cxn ang="0">
                  <a:pos x="975" y="0"/>
                </a:cxn>
                <a:cxn ang="0">
                  <a:pos x="0" y="24"/>
                </a:cxn>
                <a:cxn ang="0">
                  <a:pos x="0" y="101"/>
                </a:cxn>
                <a:cxn ang="0">
                  <a:pos x="975" y="48"/>
                </a:cxn>
                <a:cxn ang="0">
                  <a:pos x="975" y="48"/>
                </a:cxn>
              </a:cxnLst>
              <a:rect l="0" t="0" r="r" b="b"/>
              <a:pathLst>
                <a:path w="975" h="101">
                  <a:moveTo>
                    <a:pt x="975" y="48"/>
                  </a:moveTo>
                  <a:lnTo>
                    <a:pt x="975" y="0"/>
                  </a:lnTo>
                  <a:lnTo>
                    <a:pt x="0" y="24"/>
                  </a:lnTo>
                  <a:lnTo>
                    <a:pt x="0" y="101"/>
                  </a:lnTo>
                  <a:lnTo>
                    <a:pt x="975" y="48"/>
                  </a:lnTo>
                  <a:lnTo>
                    <a:pt x="975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649" name="Freeform 9"/>
            <p:cNvSpPr>
              <a:spLocks/>
            </p:cNvSpPr>
            <p:nvPr/>
          </p:nvSpPr>
          <p:spPr bwMode="hidden">
            <a:xfrm>
              <a:off x="3619" y="3815"/>
              <a:ext cx="2139" cy="198"/>
            </a:xfrm>
            <a:custGeom>
              <a:avLst/>
              <a:gdLst/>
              <a:ahLst/>
              <a:cxnLst>
                <a:cxn ang="0">
                  <a:pos x="2141" y="0"/>
                </a:cxn>
                <a:cxn ang="0">
                  <a:pos x="0" y="156"/>
                </a:cxn>
                <a:cxn ang="0">
                  <a:pos x="0" y="198"/>
                </a:cxn>
                <a:cxn ang="0">
                  <a:pos x="2141" y="0"/>
                </a:cxn>
                <a:cxn ang="0">
                  <a:pos x="2141" y="0"/>
                </a:cxn>
              </a:cxnLst>
              <a:rect l="0" t="0" r="r" b="b"/>
              <a:pathLst>
                <a:path w="2141" h="198">
                  <a:moveTo>
                    <a:pt x="2141" y="0"/>
                  </a:moveTo>
                  <a:lnTo>
                    <a:pt x="0" y="156"/>
                  </a:lnTo>
                  <a:lnTo>
                    <a:pt x="0" y="198"/>
                  </a:lnTo>
                  <a:lnTo>
                    <a:pt x="2141" y="0"/>
                  </a:lnTo>
                  <a:lnTo>
                    <a:pt x="214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650" name="Freeform 10"/>
            <p:cNvSpPr>
              <a:spLocks/>
            </p:cNvSpPr>
            <p:nvPr/>
          </p:nvSpPr>
          <p:spPr bwMode="hidden">
            <a:xfrm>
              <a:off x="0" y="3971"/>
              <a:ext cx="3619" cy="348"/>
            </a:xfrm>
            <a:custGeom>
              <a:avLst/>
              <a:gdLst/>
              <a:ahLst/>
              <a:cxnLst>
                <a:cxn ang="0">
                  <a:pos x="0" y="348"/>
                </a:cxn>
                <a:cxn ang="0">
                  <a:pos x="311" y="348"/>
                </a:cxn>
                <a:cxn ang="0">
                  <a:pos x="3623" y="42"/>
                </a:cxn>
                <a:cxn ang="0">
                  <a:pos x="3623" y="0"/>
                </a:cxn>
                <a:cxn ang="0">
                  <a:pos x="0" y="264"/>
                </a:cxn>
                <a:cxn ang="0">
                  <a:pos x="0" y="348"/>
                </a:cxn>
                <a:cxn ang="0">
                  <a:pos x="0" y="348"/>
                </a:cxn>
              </a:cxnLst>
              <a:rect l="0" t="0" r="r" b="b"/>
              <a:pathLst>
                <a:path w="3623" h="348">
                  <a:moveTo>
                    <a:pt x="0" y="348"/>
                  </a:moveTo>
                  <a:lnTo>
                    <a:pt x="311" y="348"/>
                  </a:lnTo>
                  <a:lnTo>
                    <a:pt x="3623" y="42"/>
                  </a:lnTo>
                  <a:lnTo>
                    <a:pt x="3623" y="0"/>
                  </a:lnTo>
                  <a:lnTo>
                    <a:pt x="0" y="264"/>
                  </a:lnTo>
                  <a:lnTo>
                    <a:pt x="0" y="348"/>
                  </a:lnTo>
                  <a:lnTo>
                    <a:pt x="0" y="3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651" name="Freeform 11"/>
            <p:cNvSpPr>
              <a:spLocks/>
            </p:cNvSpPr>
            <p:nvPr/>
          </p:nvSpPr>
          <p:spPr bwMode="hidden">
            <a:xfrm>
              <a:off x="2097" y="4043"/>
              <a:ext cx="2514" cy="276"/>
            </a:xfrm>
            <a:custGeom>
              <a:avLst/>
              <a:gdLst/>
              <a:ahLst/>
              <a:cxnLst>
                <a:cxn ang="0">
                  <a:pos x="2182" y="276"/>
                </a:cxn>
                <a:cxn ang="0">
                  <a:pos x="2517" y="204"/>
                </a:cxn>
                <a:cxn ang="0">
                  <a:pos x="2260" y="0"/>
                </a:cxn>
                <a:cxn ang="0">
                  <a:pos x="0" y="276"/>
                </a:cxn>
                <a:cxn ang="0">
                  <a:pos x="2182" y="276"/>
                </a:cxn>
                <a:cxn ang="0">
                  <a:pos x="2182" y="276"/>
                </a:cxn>
              </a:cxnLst>
              <a:rect l="0" t="0" r="r" b="b"/>
              <a:pathLst>
                <a:path w="2517" h="276">
                  <a:moveTo>
                    <a:pt x="2182" y="276"/>
                  </a:moveTo>
                  <a:lnTo>
                    <a:pt x="2517" y="204"/>
                  </a:lnTo>
                  <a:lnTo>
                    <a:pt x="2260" y="0"/>
                  </a:lnTo>
                  <a:lnTo>
                    <a:pt x="0" y="276"/>
                  </a:lnTo>
                  <a:lnTo>
                    <a:pt x="2182" y="276"/>
                  </a:lnTo>
                  <a:lnTo>
                    <a:pt x="2182" y="2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652" name="Freeform 12"/>
            <p:cNvSpPr>
              <a:spLocks/>
            </p:cNvSpPr>
            <p:nvPr/>
          </p:nvSpPr>
          <p:spPr bwMode="hidden">
            <a:xfrm>
              <a:off x="4354" y="3869"/>
              <a:ext cx="1404" cy="378"/>
            </a:xfrm>
            <a:custGeom>
              <a:avLst/>
              <a:gdLst/>
              <a:ahLst/>
              <a:cxnLst>
                <a:cxn ang="0">
                  <a:pos x="1405" y="126"/>
                </a:cxn>
                <a:cxn ang="0">
                  <a:pos x="1405" y="0"/>
                </a:cxn>
                <a:cxn ang="0">
                  <a:pos x="0" y="174"/>
                </a:cxn>
                <a:cxn ang="0">
                  <a:pos x="257" y="378"/>
                </a:cxn>
                <a:cxn ang="0">
                  <a:pos x="1405" y="126"/>
                </a:cxn>
                <a:cxn ang="0">
                  <a:pos x="1405" y="126"/>
                </a:cxn>
              </a:cxnLst>
              <a:rect l="0" t="0" r="r" b="b"/>
              <a:pathLst>
                <a:path w="1405" h="378">
                  <a:moveTo>
                    <a:pt x="1405" y="126"/>
                  </a:moveTo>
                  <a:lnTo>
                    <a:pt x="1405" y="0"/>
                  </a:lnTo>
                  <a:lnTo>
                    <a:pt x="0" y="174"/>
                  </a:lnTo>
                  <a:lnTo>
                    <a:pt x="257" y="378"/>
                  </a:lnTo>
                  <a:lnTo>
                    <a:pt x="1405" y="126"/>
                  </a:lnTo>
                  <a:lnTo>
                    <a:pt x="1405" y="12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6863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653" name="Freeform 13"/>
            <p:cNvSpPr>
              <a:spLocks/>
            </p:cNvSpPr>
            <p:nvPr/>
          </p:nvSpPr>
          <p:spPr bwMode="hidden">
            <a:xfrm>
              <a:off x="5030" y="3151"/>
              <a:ext cx="728" cy="240"/>
            </a:xfrm>
            <a:custGeom>
              <a:avLst/>
              <a:gdLst/>
              <a:ahLst/>
              <a:cxnLst>
                <a:cxn ang="0">
                  <a:pos x="729" y="24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729" y="240"/>
                </a:cxn>
                <a:cxn ang="0">
                  <a:pos x="729" y="240"/>
                </a:cxn>
              </a:cxnLst>
              <a:rect l="0" t="0" r="r" b="b"/>
              <a:pathLst>
                <a:path w="729" h="240">
                  <a:moveTo>
                    <a:pt x="729" y="24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729" y="240"/>
                  </a:lnTo>
                  <a:lnTo>
                    <a:pt x="729" y="24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654" name="Freeform 14"/>
            <p:cNvSpPr>
              <a:spLocks/>
            </p:cNvSpPr>
            <p:nvPr/>
          </p:nvSpPr>
          <p:spPr bwMode="hidden">
            <a:xfrm>
              <a:off x="0" y="1486"/>
              <a:ext cx="5030" cy="1671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5035" y="1672"/>
                </a:cxn>
                <a:cxn ang="0">
                  <a:pos x="5035" y="1666"/>
                </a:cxn>
                <a:cxn ang="0">
                  <a:pos x="0" y="0"/>
                </a:cxn>
                <a:cxn ang="0">
                  <a:pos x="0" y="72"/>
                </a:cxn>
                <a:cxn ang="0">
                  <a:pos x="0" y="72"/>
                </a:cxn>
              </a:cxnLst>
              <a:rect l="0" t="0" r="r" b="b"/>
              <a:pathLst>
                <a:path w="5035" h="1672">
                  <a:moveTo>
                    <a:pt x="0" y="72"/>
                  </a:moveTo>
                  <a:lnTo>
                    <a:pt x="5035" y="1672"/>
                  </a:lnTo>
                  <a:lnTo>
                    <a:pt x="5035" y="1666"/>
                  </a:lnTo>
                  <a:lnTo>
                    <a:pt x="0" y="0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451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655" name="Freeform 15"/>
            <p:cNvSpPr>
              <a:spLocks/>
            </p:cNvSpPr>
            <p:nvPr/>
          </p:nvSpPr>
          <p:spPr bwMode="hidden">
            <a:xfrm>
              <a:off x="5030" y="3049"/>
              <a:ext cx="728" cy="318"/>
            </a:xfrm>
            <a:custGeom>
              <a:avLst/>
              <a:gdLst/>
              <a:ahLst/>
              <a:cxnLst>
                <a:cxn ang="0">
                  <a:pos x="729" y="318"/>
                </a:cxn>
                <a:cxn ang="0">
                  <a:pos x="729" y="312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729" y="318"/>
                </a:cxn>
                <a:cxn ang="0">
                  <a:pos x="729" y="318"/>
                </a:cxn>
              </a:cxnLst>
              <a:rect l="0" t="0" r="r" b="b"/>
              <a:pathLst>
                <a:path w="729" h="318">
                  <a:moveTo>
                    <a:pt x="729" y="318"/>
                  </a:moveTo>
                  <a:lnTo>
                    <a:pt x="729" y="312"/>
                  </a:lnTo>
                  <a:lnTo>
                    <a:pt x="0" y="0"/>
                  </a:lnTo>
                  <a:lnTo>
                    <a:pt x="0" y="54"/>
                  </a:lnTo>
                  <a:lnTo>
                    <a:pt x="729" y="318"/>
                  </a:lnTo>
                  <a:lnTo>
                    <a:pt x="729" y="3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656" name="Freeform 16"/>
            <p:cNvSpPr>
              <a:spLocks/>
            </p:cNvSpPr>
            <p:nvPr/>
          </p:nvSpPr>
          <p:spPr bwMode="hidden">
            <a:xfrm>
              <a:off x="0" y="916"/>
              <a:ext cx="5030" cy="2187"/>
            </a:xfrm>
            <a:custGeom>
              <a:avLst/>
              <a:gdLst/>
              <a:ahLst/>
              <a:cxnLst>
                <a:cxn ang="0">
                  <a:pos x="0" y="396"/>
                </a:cxn>
                <a:cxn ang="0">
                  <a:pos x="5035" y="2188"/>
                </a:cxn>
                <a:cxn ang="0">
                  <a:pos x="5035" y="2134"/>
                </a:cxn>
                <a:cxn ang="0">
                  <a:pos x="0" y="0"/>
                </a:cxn>
                <a:cxn ang="0">
                  <a:pos x="0" y="396"/>
                </a:cxn>
                <a:cxn ang="0">
                  <a:pos x="0" y="396"/>
                </a:cxn>
              </a:cxnLst>
              <a:rect l="0" t="0" r="r" b="b"/>
              <a:pathLst>
                <a:path w="5035" h="2188">
                  <a:moveTo>
                    <a:pt x="0" y="396"/>
                  </a:moveTo>
                  <a:lnTo>
                    <a:pt x="5035" y="2188"/>
                  </a:lnTo>
                  <a:lnTo>
                    <a:pt x="5035" y="2134"/>
                  </a:lnTo>
                  <a:lnTo>
                    <a:pt x="0" y="0"/>
                  </a:lnTo>
                  <a:lnTo>
                    <a:pt x="0" y="396"/>
                  </a:lnTo>
                  <a:lnTo>
                    <a:pt x="0" y="39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657" name="Freeform 17"/>
            <p:cNvSpPr>
              <a:spLocks/>
            </p:cNvSpPr>
            <p:nvPr/>
          </p:nvSpPr>
          <p:spPr bwMode="hidden">
            <a:xfrm>
              <a:off x="2294" y="0"/>
              <a:ext cx="3159" cy="27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45" y="2727"/>
                </a:cxn>
                <a:cxn ang="0">
                  <a:pos x="3163" y="2704"/>
                </a:cxn>
                <a:cxn ang="0">
                  <a:pos x="10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63" h="2727">
                  <a:moveTo>
                    <a:pt x="0" y="0"/>
                  </a:moveTo>
                  <a:lnTo>
                    <a:pt x="3145" y="2727"/>
                  </a:lnTo>
                  <a:lnTo>
                    <a:pt x="3163" y="2704"/>
                  </a:lnTo>
                  <a:lnTo>
                    <a:pt x="10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980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658" name="Freeform 18"/>
            <p:cNvSpPr>
              <a:spLocks/>
            </p:cNvSpPr>
            <p:nvPr/>
          </p:nvSpPr>
          <p:spPr bwMode="hidden">
            <a:xfrm>
              <a:off x="5435" y="2702"/>
              <a:ext cx="323" cy="299"/>
            </a:xfrm>
            <a:custGeom>
              <a:avLst/>
              <a:gdLst/>
              <a:ahLst/>
              <a:cxnLst>
                <a:cxn ang="0">
                  <a:pos x="323" y="299"/>
                </a:cxn>
                <a:cxn ang="0">
                  <a:pos x="323" y="263"/>
                </a:cxn>
                <a:cxn ang="0">
                  <a:pos x="18" y="0"/>
                </a:cxn>
                <a:cxn ang="0">
                  <a:pos x="0" y="23"/>
                </a:cxn>
                <a:cxn ang="0">
                  <a:pos x="323" y="299"/>
                </a:cxn>
                <a:cxn ang="0">
                  <a:pos x="323" y="299"/>
                </a:cxn>
              </a:cxnLst>
              <a:rect l="0" t="0" r="r" b="b"/>
              <a:pathLst>
                <a:path w="323" h="299">
                  <a:moveTo>
                    <a:pt x="323" y="299"/>
                  </a:moveTo>
                  <a:lnTo>
                    <a:pt x="323" y="263"/>
                  </a:lnTo>
                  <a:lnTo>
                    <a:pt x="18" y="0"/>
                  </a:lnTo>
                  <a:lnTo>
                    <a:pt x="0" y="23"/>
                  </a:lnTo>
                  <a:lnTo>
                    <a:pt x="323" y="299"/>
                  </a:lnTo>
                  <a:lnTo>
                    <a:pt x="323" y="29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4118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659" name="Freeform 19"/>
            <p:cNvSpPr>
              <a:spLocks/>
            </p:cNvSpPr>
            <p:nvPr/>
          </p:nvSpPr>
          <p:spPr bwMode="hidden">
            <a:xfrm>
              <a:off x="5477" y="2588"/>
              <a:ext cx="281" cy="335"/>
            </a:xfrm>
            <a:custGeom>
              <a:avLst/>
              <a:gdLst/>
              <a:ahLst/>
              <a:cxnLst>
                <a:cxn ang="0">
                  <a:pos x="281" y="335"/>
                </a:cxn>
                <a:cxn ang="0">
                  <a:pos x="281" y="173"/>
                </a:cxn>
                <a:cxn ang="0">
                  <a:pos x="96" y="0"/>
                </a:cxn>
                <a:cxn ang="0">
                  <a:pos x="0" y="90"/>
                </a:cxn>
                <a:cxn ang="0">
                  <a:pos x="281" y="335"/>
                </a:cxn>
                <a:cxn ang="0">
                  <a:pos x="281" y="335"/>
                </a:cxn>
              </a:cxnLst>
              <a:rect l="0" t="0" r="r" b="b"/>
              <a:pathLst>
                <a:path w="281" h="335">
                  <a:moveTo>
                    <a:pt x="281" y="335"/>
                  </a:moveTo>
                  <a:lnTo>
                    <a:pt x="281" y="173"/>
                  </a:lnTo>
                  <a:lnTo>
                    <a:pt x="96" y="0"/>
                  </a:lnTo>
                  <a:lnTo>
                    <a:pt x="0" y="90"/>
                  </a:lnTo>
                  <a:lnTo>
                    <a:pt x="281" y="335"/>
                  </a:lnTo>
                  <a:lnTo>
                    <a:pt x="281" y="33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660" name="Freeform 20"/>
            <p:cNvSpPr>
              <a:spLocks/>
            </p:cNvSpPr>
            <p:nvPr/>
          </p:nvSpPr>
          <p:spPr bwMode="hidden">
            <a:xfrm>
              <a:off x="2454" y="0"/>
              <a:ext cx="3119" cy="26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26" y="2680"/>
                </a:cxn>
                <a:cxn ang="0">
                  <a:pos x="3122" y="2590"/>
                </a:cxn>
                <a:cxn ang="0">
                  <a:pos x="383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22" h="2680">
                  <a:moveTo>
                    <a:pt x="0" y="0"/>
                  </a:moveTo>
                  <a:lnTo>
                    <a:pt x="3026" y="2680"/>
                  </a:lnTo>
                  <a:lnTo>
                    <a:pt x="3122" y="2590"/>
                  </a:lnTo>
                  <a:lnTo>
                    <a:pt x="38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661" name="Freeform 21"/>
            <p:cNvSpPr>
              <a:spLocks/>
            </p:cNvSpPr>
            <p:nvPr/>
          </p:nvSpPr>
          <p:spPr bwMode="hidden">
            <a:xfrm>
              <a:off x="5626" y="2534"/>
              <a:ext cx="132" cy="132"/>
            </a:xfrm>
            <a:custGeom>
              <a:avLst/>
              <a:gdLst/>
              <a:ahLst/>
              <a:cxnLst>
                <a:cxn ang="0">
                  <a:pos x="132" y="13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32" y="132"/>
                </a:cxn>
                <a:cxn ang="0">
                  <a:pos x="132" y="132"/>
                </a:cxn>
              </a:cxnLst>
              <a:rect l="0" t="0" r="r" b="b"/>
              <a:pathLst>
                <a:path w="132" h="132">
                  <a:moveTo>
                    <a:pt x="132" y="13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32" y="132"/>
                  </a:lnTo>
                  <a:lnTo>
                    <a:pt x="132" y="132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662" name="Freeform 22"/>
            <p:cNvSpPr>
              <a:spLocks/>
            </p:cNvSpPr>
            <p:nvPr/>
          </p:nvSpPr>
          <p:spPr bwMode="hidden">
            <a:xfrm>
              <a:off x="3112" y="0"/>
              <a:ext cx="2514" cy="25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17" y="2536"/>
                </a:cxn>
                <a:cxn ang="0">
                  <a:pos x="2517" y="2536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7" h="2536">
                  <a:moveTo>
                    <a:pt x="0" y="0"/>
                  </a:moveTo>
                  <a:lnTo>
                    <a:pt x="2517" y="2536"/>
                  </a:lnTo>
                  <a:lnTo>
                    <a:pt x="2517" y="253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1373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663" name="Freeform 23"/>
            <p:cNvSpPr>
              <a:spLocks/>
            </p:cNvSpPr>
            <p:nvPr/>
          </p:nvSpPr>
          <p:spPr bwMode="hidden">
            <a:xfrm>
              <a:off x="3488" y="0"/>
              <a:ext cx="2198" cy="24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88" y="2482"/>
                </a:cxn>
                <a:cxn ang="0">
                  <a:pos x="2200" y="2476"/>
                </a:cxn>
                <a:cxn ang="0">
                  <a:pos x="31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200" h="2482">
                  <a:moveTo>
                    <a:pt x="0" y="0"/>
                  </a:moveTo>
                  <a:lnTo>
                    <a:pt x="2188" y="2482"/>
                  </a:lnTo>
                  <a:lnTo>
                    <a:pt x="2200" y="2476"/>
                  </a:lnTo>
                  <a:lnTo>
                    <a:pt x="31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664" name="Freeform 24"/>
            <p:cNvSpPr>
              <a:spLocks/>
            </p:cNvSpPr>
            <p:nvPr/>
          </p:nvSpPr>
          <p:spPr bwMode="hidden">
            <a:xfrm>
              <a:off x="5674" y="2474"/>
              <a:ext cx="84" cy="96"/>
            </a:xfrm>
            <a:custGeom>
              <a:avLst/>
              <a:gdLst/>
              <a:ahLst/>
              <a:cxnLst>
                <a:cxn ang="0">
                  <a:pos x="84" y="96"/>
                </a:cxn>
                <a:cxn ang="0">
                  <a:pos x="84" y="90"/>
                </a:cxn>
                <a:cxn ang="0">
                  <a:pos x="12" y="0"/>
                </a:cxn>
                <a:cxn ang="0">
                  <a:pos x="0" y="6"/>
                </a:cxn>
                <a:cxn ang="0">
                  <a:pos x="84" y="96"/>
                </a:cxn>
                <a:cxn ang="0">
                  <a:pos x="84" y="96"/>
                </a:cxn>
              </a:cxnLst>
              <a:rect l="0" t="0" r="r" b="b"/>
              <a:pathLst>
                <a:path w="84" h="96">
                  <a:moveTo>
                    <a:pt x="84" y="96"/>
                  </a:moveTo>
                  <a:lnTo>
                    <a:pt x="84" y="90"/>
                  </a:lnTo>
                  <a:lnTo>
                    <a:pt x="12" y="0"/>
                  </a:lnTo>
                  <a:lnTo>
                    <a:pt x="0" y="6"/>
                  </a:lnTo>
                  <a:lnTo>
                    <a:pt x="84" y="96"/>
                  </a:lnTo>
                  <a:lnTo>
                    <a:pt x="84" y="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665" name="Freeform 25"/>
            <p:cNvSpPr>
              <a:spLocks/>
            </p:cNvSpPr>
            <p:nvPr/>
          </p:nvSpPr>
          <p:spPr bwMode="hidden">
            <a:xfrm>
              <a:off x="5603" y="850"/>
              <a:ext cx="155" cy="516"/>
            </a:xfrm>
            <a:custGeom>
              <a:avLst/>
              <a:gdLst/>
              <a:ahLst/>
              <a:cxnLst>
                <a:cxn ang="0">
                  <a:pos x="155" y="516"/>
                </a:cxn>
                <a:cxn ang="0">
                  <a:pos x="155" y="204"/>
                </a:cxn>
                <a:cxn ang="0">
                  <a:pos x="77" y="0"/>
                </a:cxn>
                <a:cxn ang="0">
                  <a:pos x="0" y="192"/>
                </a:cxn>
                <a:cxn ang="0">
                  <a:pos x="155" y="516"/>
                </a:cxn>
                <a:cxn ang="0">
                  <a:pos x="155" y="516"/>
                </a:cxn>
              </a:cxnLst>
              <a:rect l="0" t="0" r="r" b="b"/>
              <a:pathLst>
                <a:path w="155" h="516">
                  <a:moveTo>
                    <a:pt x="155" y="516"/>
                  </a:moveTo>
                  <a:lnTo>
                    <a:pt x="155" y="204"/>
                  </a:lnTo>
                  <a:lnTo>
                    <a:pt x="77" y="0"/>
                  </a:lnTo>
                  <a:lnTo>
                    <a:pt x="0" y="192"/>
                  </a:lnTo>
                  <a:lnTo>
                    <a:pt x="155" y="516"/>
                  </a:lnTo>
                  <a:lnTo>
                    <a:pt x="155" y="51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666" name="Freeform 26"/>
            <p:cNvSpPr>
              <a:spLocks/>
            </p:cNvSpPr>
            <p:nvPr/>
          </p:nvSpPr>
          <p:spPr bwMode="hidden">
            <a:xfrm>
              <a:off x="5107" y="0"/>
              <a:ext cx="573" cy="10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7" y="1043"/>
                </a:cxn>
                <a:cxn ang="0">
                  <a:pos x="574" y="851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" h="1043">
                  <a:moveTo>
                    <a:pt x="0" y="0"/>
                  </a:moveTo>
                  <a:lnTo>
                    <a:pt x="497" y="1043"/>
                  </a:lnTo>
                  <a:lnTo>
                    <a:pt x="574" y="851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667" name="Freeform 27"/>
            <p:cNvSpPr>
              <a:spLocks/>
            </p:cNvSpPr>
            <p:nvPr/>
          </p:nvSpPr>
          <p:spPr bwMode="hidden">
            <a:xfrm>
              <a:off x="5411" y="0"/>
              <a:ext cx="341" cy="796"/>
            </a:xfrm>
            <a:custGeom>
              <a:avLst/>
              <a:gdLst/>
              <a:ahLst/>
              <a:cxnLst>
                <a:cxn ang="0">
                  <a:pos x="144" y="0"/>
                </a:cxn>
                <a:cxn ang="0">
                  <a:pos x="0" y="0"/>
                </a:cxn>
                <a:cxn ang="0">
                  <a:pos x="287" y="797"/>
                </a:cxn>
                <a:cxn ang="0">
                  <a:pos x="341" y="653"/>
                </a:cxn>
                <a:cxn ang="0">
                  <a:pos x="144" y="0"/>
                </a:cxn>
                <a:cxn ang="0">
                  <a:pos x="144" y="0"/>
                </a:cxn>
              </a:cxnLst>
              <a:rect l="0" t="0" r="r" b="b"/>
              <a:pathLst>
                <a:path w="341" h="797">
                  <a:moveTo>
                    <a:pt x="144" y="0"/>
                  </a:moveTo>
                  <a:lnTo>
                    <a:pt x="0" y="0"/>
                  </a:lnTo>
                  <a:lnTo>
                    <a:pt x="287" y="797"/>
                  </a:lnTo>
                  <a:lnTo>
                    <a:pt x="341" y="653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980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668" name="Freeform 28"/>
            <p:cNvSpPr>
              <a:spLocks/>
            </p:cNvSpPr>
            <p:nvPr/>
          </p:nvSpPr>
          <p:spPr bwMode="hidden">
            <a:xfrm>
              <a:off x="5698" y="653"/>
              <a:ext cx="60" cy="311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60" y="312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0" y="144"/>
                </a:cxn>
                <a:cxn ang="0">
                  <a:pos x="0" y="144"/>
                </a:cxn>
              </a:cxnLst>
              <a:rect l="0" t="0" r="r" b="b"/>
              <a:pathLst>
                <a:path w="60" h="312">
                  <a:moveTo>
                    <a:pt x="0" y="144"/>
                  </a:moveTo>
                  <a:lnTo>
                    <a:pt x="60" y="312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0" y="144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669" name="Freeform 29"/>
            <p:cNvSpPr>
              <a:spLocks/>
            </p:cNvSpPr>
            <p:nvPr/>
          </p:nvSpPr>
          <p:spPr bwMode="hidden">
            <a:xfrm>
              <a:off x="2" y="1601"/>
              <a:ext cx="5752" cy="1864"/>
            </a:xfrm>
            <a:custGeom>
              <a:avLst/>
              <a:gdLst/>
              <a:ahLst/>
              <a:cxnLst>
                <a:cxn ang="0">
                  <a:pos x="0" y="371"/>
                </a:cxn>
                <a:cxn ang="0">
                  <a:pos x="5740" y="1864"/>
                </a:cxn>
                <a:cxn ang="0">
                  <a:pos x="5740" y="1834"/>
                </a:cxn>
                <a:cxn ang="0">
                  <a:pos x="0" y="0"/>
                </a:cxn>
                <a:cxn ang="0">
                  <a:pos x="0" y="371"/>
                </a:cxn>
                <a:cxn ang="0">
                  <a:pos x="0" y="371"/>
                </a:cxn>
              </a:cxnLst>
              <a:rect l="0" t="0" r="r" b="b"/>
              <a:pathLst>
                <a:path w="5740" h="1864">
                  <a:moveTo>
                    <a:pt x="0" y="371"/>
                  </a:moveTo>
                  <a:lnTo>
                    <a:pt x="5740" y="1864"/>
                  </a:lnTo>
                  <a:lnTo>
                    <a:pt x="5740" y="1834"/>
                  </a:lnTo>
                  <a:lnTo>
                    <a:pt x="0" y="0"/>
                  </a:lnTo>
                  <a:lnTo>
                    <a:pt x="0" y="371"/>
                  </a:lnTo>
                  <a:lnTo>
                    <a:pt x="0" y="371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352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670" name="Freeform 30"/>
            <p:cNvSpPr>
              <a:spLocks/>
            </p:cNvSpPr>
            <p:nvPr/>
          </p:nvSpPr>
          <p:spPr bwMode="hidden">
            <a:xfrm>
              <a:off x="5754" y="3483"/>
              <a:ext cx="6" cy="6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18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671" name="Freeform 31"/>
            <p:cNvSpPr>
              <a:spLocks/>
            </p:cNvSpPr>
            <p:nvPr/>
          </p:nvSpPr>
          <p:spPr bwMode="hidden">
            <a:xfrm>
              <a:off x="2" y="2152"/>
              <a:ext cx="5752" cy="1337"/>
            </a:xfrm>
            <a:custGeom>
              <a:avLst/>
              <a:gdLst/>
              <a:ahLst/>
              <a:cxnLst>
                <a:cxn ang="0">
                  <a:pos x="0" y="366"/>
                </a:cxn>
                <a:cxn ang="0">
                  <a:pos x="5740" y="1337"/>
                </a:cxn>
                <a:cxn ang="0">
                  <a:pos x="5740" y="1331"/>
                </a:cxn>
                <a:cxn ang="0">
                  <a:pos x="0" y="0"/>
                </a:cxn>
                <a:cxn ang="0">
                  <a:pos x="0" y="366"/>
                </a:cxn>
                <a:cxn ang="0">
                  <a:pos x="0" y="366"/>
                </a:cxn>
              </a:cxnLst>
              <a:rect l="0" t="0" r="r" b="b"/>
              <a:pathLst>
                <a:path w="5740" h="1337">
                  <a:moveTo>
                    <a:pt x="0" y="366"/>
                  </a:moveTo>
                  <a:lnTo>
                    <a:pt x="5740" y="1337"/>
                  </a:lnTo>
                  <a:lnTo>
                    <a:pt x="5740" y="1331"/>
                  </a:lnTo>
                  <a:lnTo>
                    <a:pt x="0" y="0"/>
                  </a:lnTo>
                  <a:lnTo>
                    <a:pt x="0" y="366"/>
                  </a:lnTo>
                  <a:lnTo>
                    <a:pt x="0" y="36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672" name="Freeform 32"/>
            <p:cNvSpPr>
              <a:spLocks/>
            </p:cNvSpPr>
            <p:nvPr/>
          </p:nvSpPr>
          <p:spPr bwMode="hidden">
            <a:xfrm>
              <a:off x="2" y="3177"/>
              <a:ext cx="5752" cy="414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5740" y="414"/>
                </a:cxn>
                <a:cxn ang="0">
                  <a:pos x="5740" y="402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0" y="48"/>
                </a:cxn>
              </a:cxnLst>
              <a:rect l="0" t="0" r="r" b="b"/>
              <a:pathLst>
                <a:path w="5740" h="414">
                  <a:moveTo>
                    <a:pt x="0" y="48"/>
                  </a:moveTo>
                  <a:lnTo>
                    <a:pt x="5740" y="414"/>
                  </a:lnTo>
                  <a:lnTo>
                    <a:pt x="5740" y="402"/>
                  </a:ln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673" name="Freeform 33"/>
            <p:cNvSpPr>
              <a:spLocks/>
            </p:cNvSpPr>
            <p:nvPr/>
          </p:nvSpPr>
          <p:spPr bwMode="hidden">
            <a:xfrm>
              <a:off x="1297" y="0"/>
              <a:ext cx="4457" cy="317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448" y="3177"/>
                </a:cxn>
                <a:cxn ang="0">
                  <a:pos x="4448" y="3153"/>
                </a:cxn>
                <a:cxn ang="0">
                  <a:pos x="12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448" h="3177">
                  <a:moveTo>
                    <a:pt x="0" y="0"/>
                  </a:moveTo>
                  <a:lnTo>
                    <a:pt x="4448" y="3177"/>
                  </a:lnTo>
                  <a:lnTo>
                    <a:pt x="4448" y="3153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862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674" name="Freeform 34"/>
            <p:cNvSpPr>
              <a:spLocks/>
            </p:cNvSpPr>
            <p:nvPr/>
          </p:nvSpPr>
          <p:spPr bwMode="hidden">
            <a:xfrm>
              <a:off x="3321" y="0"/>
              <a:ext cx="2433" cy="26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28" y="2614"/>
                </a:cxn>
                <a:cxn ang="0">
                  <a:pos x="2428" y="2608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428" h="2614">
                  <a:moveTo>
                    <a:pt x="0" y="0"/>
                  </a:moveTo>
                  <a:lnTo>
                    <a:pt x="2428" y="2614"/>
                  </a:lnTo>
                  <a:lnTo>
                    <a:pt x="2428" y="2608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675" name="Freeform 35"/>
            <p:cNvSpPr>
              <a:spLocks/>
            </p:cNvSpPr>
            <p:nvPr/>
          </p:nvSpPr>
          <p:spPr bwMode="hidden">
            <a:xfrm>
              <a:off x="3950" y="0"/>
              <a:ext cx="1804" cy="2464"/>
            </a:xfrm>
            <a:custGeom>
              <a:avLst/>
              <a:gdLst/>
              <a:ahLst/>
              <a:cxnLst>
                <a:cxn ang="0">
                  <a:pos x="485" y="0"/>
                </a:cxn>
                <a:cxn ang="0">
                  <a:pos x="0" y="0"/>
                </a:cxn>
                <a:cxn ang="0">
                  <a:pos x="1800" y="2464"/>
                </a:cxn>
                <a:cxn ang="0">
                  <a:pos x="1800" y="2248"/>
                </a:cxn>
                <a:cxn ang="0">
                  <a:pos x="1794" y="2248"/>
                </a:cxn>
                <a:cxn ang="0">
                  <a:pos x="485" y="0"/>
                </a:cxn>
                <a:cxn ang="0">
                  <a:pos x="485" y="0"/>
                </a:cxn>
              </a:cxnLst>
              <a:rect l="0" t="0" r="r" b="b"/>
              <a:pathLst>
                <a:path w="1800" h="2464">
                  <a:moveTo>
                    <a:pt x="485" y="0"/>
                  </a:moveTo>
                  <a:lnTo>
                    <a:pt x="0" y="0"/>
                  </a:lnTo>
                  <a:lnTo>
                    <a:pt x="1800" y="2464"/>
                  </a:lnTo>
                  <a:lnTo>
                    <a:pt x="1800" y="2248"/>
                  </a:lnTo>
                  <a:lnTo>
                    <a:pt x="1794" y="2248"/>
                  </a:lnTo>
                  <a:lnTo>
                    <a:pt x="485" y="0"/>
                  </a:lnTo>
                  <a:lnTo>
                    <a:pt x="48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676" name="Freeform 36"/>
            <p:cNvSpPr>
              <a:spLocks/>
            </p:cNvSpPr>
            <p:nvPr/>
          </p:nvSpPr>
          <p:spPr bwMode="hidden">
            <a:xfrm>
              <a:off x="4519" y="0"/>
              <a:ext cx="1235" cy="20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32" y="2074"/>
                </a:cxn>
                <a:cxn ang="0">
                  <a:pos x="1232" y="2038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32" h="2074">
                  <a:moveTo>
                    <a:pt x="0" y="0"/>
                  </a:moveTo>
                  <a:lnTo>
                    <a:pt x="1232" y="2074"/>
                  </a:lnTo>
                  <a:lnTo>
                    <a:pt x="1232" y="2038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764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677" name="Freeform 37"/>
            <p:cNvSpPr>
              <a:spLocks/>
            </p:cNvSpPr>
            <p:nvPr/>
          </p:nvSpPr>
          <p:spPr bwMode="hidden">
            <a:xfrm>
              <a:off x="4694" y="0"/>
              <a:ext cx="1060" cy="19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58" y="1936"/>
                </a:cxn>
                <a:cxn ang="0">
                  <a:pos x="1058" y="1930"/>
                </a:cxn>
                <a:cxn ang="0">
                  <a:pos x="5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58" h="1936">
                  <a:moveTo>
                    <a:pt x="0" y="0"/>
                  </a:moveTo>
                  <a:lnTo>
                    <a:pt x="1058" y="1936"/>
                  </a:lnTo>
                  <a:lnTo>
                    <a:pt x="1058" y="1930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678" name="Freeform 38"/>
            <p:cNvSpPr>
              <a:spLocks/>
            </p:cNvSpPr>
            <p:nvPr/>
          </p:nvSpPr>
          <p:spPr bwMode="hidden">
            <a:xfrm>
              <a:off x="4981" y="0"/>
              <a:ext cx="773" cy="1487"/>
            </a:xfrm>
            <a:custGeom>
              <a:avLst/>
              <a:gdLst/>
              <a:ahLst/>
              <a:cxnLst>
                <a:cxn ang="0">
                  <a:pos x="771" y="1433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771" y="1487"/>
                </a:cxn>
                <a:cxn ang="0">
                  <a:pos x="771" y="1433"/>
                </a:cxn>
                <a:cxn ang="0">
                  <a:pos x="771" y="1433"/>
                </a:cxn>
              </a:cxnLst>
              <a:rect l="0" t="0" r="r" b="b"/>
              <a:pathLst>
                <a:path w="771" h="1487">
                  <a:moveTo>
                    <a:pt x="771" y="1433"/>
                  </a:moveTo>
                  <a:lnTo>
                    <a:pt x="42" y="0"/>
                  </a:lnTo>
                  <a:lnTo>
                    <a:pt x="0" y="0"/>
                  </a:lnTo>
                  <a:lnTo>
                    <a:pt x="771" y="1487"/>
                  </a:lnTo>
                  <a:lnTo>
                    <a:pt x="771" y="1433"/>
                  </a:lnTo>
                  <a:lnTo>
                    <a:pt x="771" y="1433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882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068" name="Group 39"/>
            <p:cNvGrpSpPr>
              <a:grpSpLocks/>
            </p:cNvGrpSpPr>
            <p:nvPr userDrawn="1"/>
          </p:nvGrpSpPr>
          <p:grpSpPr bwMode="auto">
            <a:xfrm>
              <a:off x="0" y="1632"/>
              <a:ext cx="5758" cy="1858"/>
              <a:chOff x="0" y="1632"/>
              <a:chExt cx="5758" cy="1858"/>
            </a:xfrm>
          </p:grpSpPr>
          <p:sp>
            <p:nvSpPr>
              <p:cNvPr id="112680" name="Freeform 40"/>
              <p:cNvSpPr>
                <a:spLocks/>
              </p:cNvSpPr>
              <p:nvPr/>
            </p:nvSpPr>
            <p:spPr bwMode="hidden">
              <a:xfrm>
                <a:off x="0" y="1632"/>
                <a:ext cx="3670" cy="1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6"/>
                  </a:cxn>
                  <a:cxn ang="0">
                    <a:pos x="3635" y="1313"/>
                  </a:cxn>
                  <a:cxn ang="0">
                    <a:pos x="3647" y="1235"/>
                  </a:cxn>
                  <a:cxn ang="0">
                    <a:pos x="3659" y="116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659" h="1313">
                    <a:moveTo>
                      <a:pt x="0" y="0"/>
                    </a:moveTo>
                    <a:lnTo>
                      <a:pt x="0" y="366"/>
                    </a:lnTo>
                    <a:lnTo>
                      <a:pt x="3635" y="1313"/>
                    </a:lnTo>
                    <a:lnTo>
                      <a:pt x="3647" y="1235"/>
                    </a:lnTo>
                    <a:lnTo>
                      <a:pt x="3659" y="1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72549"/>
                      <a:invGamma/>
                    </a:schemeClr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2681" name="Freeform 41"/>
              <p:cNvSpPr>
                <a:spLocks/>
              </p:cNvSpPr>
              <p:nvPr/>
            </p:nvSpPr>
            <p:spPr bwMode="hidden">
              <a:xfrm>
                <a:off x="3646" y="2795"/>
                <a:ext cx="2112" cy="695"/>
              </a:xfrm>
              <a:custGeom>
                <a:avLst/>
                <a:gdLst/>
                <a:ahLst/>
                <a:cxnLst>
                  <a:cxn ang="0">
                    <a:pos x="2105" y="665"/>
                  </a:cxn>
                  <a:cxn ang="0">
                    <a:pos x="24" y="0"/>
                  </a:cxn>
                  <a:cxn ang="0">
                    <a:pos x="12" y="72"/>
                  </a:cxn>
                  <a:cxn ang="0">
                    <a:pos x="0" y="150"/>
                  </a:cxn>
                  <a:cxn ang="0">
                    <a:pos x="2105" y="695"/>
                  </a:cxn>
                  <a:cxn ang="0">
                    <a:pos x="2105" y="665"/>
                  </a:cxn>
                  <a:cxn ang="0">
                    <a:pos x="2105" y="665"/>
                  </a:cxn>
                </a:cxnLst>
                <a:rect l="0" t="0" r="r" b="b"/>
                <a:pathLst>
                  <a:path w="2105" h="695">
                    <a:moveTo>
                      <a:pt x="2105" y="665"/>
                    </a:moveTo>
                    <a:lnTo>
                      <a:pt x="24" y="0"/>
                    </a:lnTo>
                    <a:lnTo>
                      <a:pt x="12" y="72"/>
                    </a:lnTo>
                    <a:lnTo>
                      <a:pt x="0" y="150"/>
                    </a:lnTo>
                    <a:lnTo>
                      <a:pt x="2105" y="695"/>
                    </a:lnTo>
                    <a:lnTo>
                      <a:pt x="2105" y="665"/>
                    </a:lnTo>
                    <a:lnTo>
                      <a:pt x="2105" y="6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tint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112682" name="Rectangle 4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12683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12684" name="Rectangle 4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2685" name="Rectangle 4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2686" name="Rectangle 4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E1B12593-4F97-4A11-B1D9-9D800D0268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52" r:id="rId1"/>
    <p:sldLayoutId id="2147483832" r:id="rId2"/>
    <p:sldLayoutId id="2147483833" r:id="rId3"/>
    <p:sldLayoutId id="2147483834" r:id="rId4"/>
    <p:sldLayoutId id="2147483835" r:id="rId5"/>
    <p:sldLayoutId id="2147483836" r:id="rId6"/>
    <p:sldLayoutId id="2147483837" r:id="rId7"/>
    <p:sldLayoutId id="2147483838" r:id="rId8"/>
    <p:sldLayoutId id="2147483839" r:id="rId9"/>
    <p:sldLayoutId id="2147483840" r:id="rId10"/>
    <p:sldLayoutId id="2147483841" r:id="rId11"/>
    <p:sldLayoutId id="2147483842" r:id="rId12"/>
    <p:sldLayoutId id="2147483843" r:id="rId13"/>
    <p:sldLayoutId id="2147483844" r:id="rId14"/>
    <p:sldLayoutId id="2147483845" r:id="rId15"/>
    <p:sldLayoutId id="2147483846" r:id="rId16"/>
    <p:sldLayoutId id="2147483847" r:id="rId17"/>
    <p:sldLayoutId id="2147483848" r:id="rId18"/>
    <p:sldLayoutId id="2147483849" r:id="rId19"/>
    <p:sldLayoutId id="2147483850" r:id="rId20"/>
    <p:sldLayoutId id="2147483851" r:id="rId2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0000"/>
        <a:buFont typeface="Wingdings" pitchFamily="2" charset="2"/>
        <a:buBlip>
          <a:blip r:embed="rId23"/>
        </a:buBlip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Blip>
          <a:blip r:embed="rId24"/>
        </a:buBlip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25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25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25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25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25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000000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r>
              <a:rPr lang="ru-RU"/>
              <a:t>Лебедева Н.Ю., г. Томск, 2008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000000"/>
                </a:solidFill>
                <a:latin typeface="Arial Black" pitchFamily="34" charset="0"/>
                <a:cs typeface="+mn-cs"/>
              </a:defRPr>
            </a:lvl1pPr>
          </a:lstStyle>
          <a:p>
            <a:pPr>
              <a:defRPr/>
            </a:pPr>
            <a:fld id="{ACA36E9D-606C-41D6-9E11-AE9D2C79BE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2052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22533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solidFill>
                  <a:srgbClr val="000000"/>
                </a:solidFill>
                <a:latin typeface="Times New Roman" pitchFamily="18" charset="0"/>
                <a:cs typeface="+mn-cs"/>
              </a:endParaRPr>
            </a:p>
          </p:txBody>
        </p:sp>
        <p:sp>
          <p:nvSpPr>
            <p:cNvPr id="22534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sz="2400">
                <a:solidFill>
                  <a:srgbClr val="000000"/>
                </a:solidFill>
                <a:latin typeface="Times New Roman" pitchFamily="18" charset="0"/>
                <a:cs typeface="+mn-cs"/>
              </a:endParaRPr>
            </a:p>
          </p:txBody>
        </p:sp>
        <p:sp>
          <p:nvSpPr>
            <p:cNvPr id="22535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666699"/>
                </a:solidFill>
                <a:latin typeface="Arial" pitchFamily="34" charset="0"/>
                <a:cs typeface="+mn-cs"/>
              </a:endParaRPr>
            </a:p>
          </p:txBody>
        </p:sp>
        <p:sp>
          <p:nvSpPr>
            <p:cNvPr id="22536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666699"/>
                </a:solidFill>
                <a:latin typeface="Arial" pitchFamily="34" charset="0"/>
                <a:cs typeface="+mn-cs"/>
              </a:endParaRPr>
            </a:p>
          </p:txBody>
        </p:sp>
        <p:sp>
          <p:nvSpPr>
            <p:cNvPr id="22537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9999CC"/>
                </a:solidFill>
                <a:latin typeface="Arial" pitchFamily="34" charset="0"/>
                <a:cs typeface="+mn-cs"/>
              </a:endParaRPr>
            </a:p>
          </p:txBody>
        </p:sp>
        <p:sp>
          <p:nvSpPr>
            <p:cNvPr id="22538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666699"/>
                </a:solidFill>
                <a:latin typeface="Arial" pitchFamily="34" charset="0"/>
                <a:cs typeface="+mn-cs"/>
              </a:endParaRPr>
            </a:p>
          </p:txBody>
        </p:sp>
        <p:sp>
          <p:nvSpPr>
            <p:cNvPr id="22539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sz="2400">
                <a:solidFill>
                  <a:srgbClr val="000000"/>
                </a:solidFill>
                <a:latin typeface="Times New Roman" pitchFamily="18" charset="0"/>
                <a:cs typeface="+mn-cs"/>
              </a:endParaRPr>
            </a:p>
          </p:txBody>
        </p:sp>
        <p:sp>
          <p:nvSpPr>
            <p:cNvPr id="22540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9999CC"/>
                </a:solidFill>
                <a:latin typeface="Arial" pitchFamily="34" charset="0"/>
                <a:cs typeface="+mn-cs"/>
              </a:endParaRPr>
            </a:p>
          </p:txBody>
        </p:sp>
        <p:sp>
          <p:nvSpPr>
            <p:cNvPr id="22541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9999CC"/>
                </a:solidFill>
                <a:latin typeface="Arial" pitchFamily="34" charset="0"/>
                <a:cs typeface="+mn-cs"/>
              </a:endParaRPr>
            </a:p>
          </p:txBody>
        </p:sp>
      </p:grpSp>
      <p:sp>
        <p:nvSpPr>
          <p:cNvPr id="2053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4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2544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000000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  <p:sldLayoutId id="2147483864" r:id="rId12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1055;&#1088;&#1080;&#1083;&#1086;&#1078;&#1077;&#1085;&#1080;&#1077;%203.ppt" TargetMode="External"/><Relationship Id="rId1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Содержимое 3" descr="A06-36_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3124200" y="6248400"/>
            <a:ext cx="2895600" cy="457200"/>
          </a:xfrm>
        </p:spPr>
        <p:txBody>
          <a:bodyPr/>
          <a:lstStyle/>
          <a:p>
            <a:pPr algn="ctr">
              <a:defRPr/>
            </a:pPr>
            <a:fld id="{2B1A2FDB-857F-4817-B77A-D63C667C929C}" type="slidenum">
              <a:rPr lang="ru-RU"/>
              <a:pPr algn="ctr">
                <a:defRPr/>
              </a:pPr>
              <a:t>10</a:t>
            </a:fld>
            <a:endParaRPr lang="ru-RU"/>
          </a:p>
        </p:txBody>
      </p:sp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1908175" y="476250"/>
            <a:ext cx="5400675" cy="5397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4580" name="WordArt 3"/>
          <p:cNvSpPr>
            <a:spLocks noChangeArrowheads="1" noChangeShapeType="1" noTextEdit="1"/>
          </p:cNvSpPr>
          <p:nvPr/>
        </p:nvSpPr>
        <p:spPr bwMode="auto">
          <a:xfrm>
            <a:off x="2303463" y="584200"/>
            <a:ext cx="4560887" cy="358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3300"/>
                </a:solidFill>
                <a:latin typeface="Arial"/>
                <a:cs typeface="Arial"/>
              </a:rPr>
              <a:t>ЯДЕРНАЯ ЭНЕРГЕТИКА</a:t>
            </a:r>
          </a:p>
        </p:txBody>
      </p:sp>
      <p:grpSp>
        <p:nvGrpSpPr>
          <p:cNvPr id="24581" name="Group 4"/>
          <p:cNvGrpSpPr>
            <a:grpSpLocks/>
          </p:cNvGrpSpPr>
          <p:nvPr/>
        </p:nvGrpSpPr>
        <p:grpSpPr bwMode="auto">
          <a:xfrm>
            <a:off x="395288" y="1196975"/>
            <a:ext cx="2771775" cy="395288"/>
            <a:chOff x="657" y="867"/>
            <a:chExt cx="1746" cy="249"/>
          </a:xfrm>
        </p:grpSpPr>
        <p:sp>
          <p:nvSpPr>
            <p:cNvPr id="46085" name="Rectangle 5"/>
            <p:cNvSpPr>
              <a:spLocks noChangeArrowheads="1"/>
            </p:cNvSpPr>
            <p:nvPr/>
          </p:nvSpPr>
          <p:spPr bwMode="auto">
            <a:xfrm>
              <a:off x="657" y="867"/>
              <a:ext cx="1746" cy="249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602" name="WordArt 6"/>
            <p:cNvSpPr>
              <a:spLocks noChangeArrowheads="1" noChangeShapeType="1" noTextEdit="1"/>
            </p:cNvSpPr>
            <p:nvPr/>
          </p:nvSpPr>
          <p:spPr bwMode="auto">
            <a:xfrm>
              <a:off x="793" y="913"/>
              <a:ext cx="1497" cy="15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800000"/>
                    </a:solidFill>
                    <a:round/>
                    <a:headEnd/>
                    <a:tailEnd/>
                  </a:ln>
                  <a:solidFill>
                    <a:srgbClr val="CC3300"/>
                  </a:solidFill>
                  <a:latin typeface="Arial"/>
                  <a:cs typeface="Arial"/>
                </a:rPr>
                <a:t>ПРЕИМУЩЕСТВА</a:t>
              </a:r>
            </a:p>
          </p:txBody>
        </p:sp>
      </p:grpSp>
      <p:sp>
        <p:nvSpPr>
          <p:cNvPr id="24582" name="AutoShape 7"/>
          <p:cNvSpPr>
            <a:spLocks noChangeArrowheads="1"/>
          </p:cNvSpPr>
          <p:nvPr/>
        </p:nvSpPr>
        <p:spPr bwMode="auto">
          <a:xfrm>
            <a:off x="287338" y="1881188"/>
            <a:ext cx="4176712" cy="4608512"/>
          </a:xfrm>
          <a:prstGeom prst="flowChartMultidocument">
            <a:avLst/>
          </a:prstGeom>
          <a:gradFill rotWithShape="1">
            <a:gsLst>
              <a:gs pos="0">
                <a:schemeClr val="bg1"/>
              </a:gs>
              <a:gs pos="100000">
                <a:schemeClr val="folHlink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83" name="Text Box 8"/>
          <p:cNvSpPr txBox="1">
            <a:spLocks noChangeArrowheads="1"/>
          </p:cNvSpPr>
          <p:nvPr/>
        </p:nvSpPr>
        <p:spPr bwMode="auto">
          <a:xfrm>
            <a:off x="323850" y="2744788"/>
            <a:ext cx="3563938" cy="311626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   Экономия органического топлива.</a:t>
            </a:r>
          </a:p>
          <a:p>
            <a:pPr>
              <a:spcBef>
                <a:spcPct val="50000"/>
              </a:spcBef>
            </a:pPr>
            <a:r>
              <a:rPr lang="ru-RU"/>
              <a:t>   Малые массы горючего.</a:t>
            </a:r>
          </a:p>
          <a:p>
            <a:pPr>
              <a:spcBef>
                <a:spcPct val="50000"/>
              </a:spcBef>
            </a:pPr>
            <a:r>
              <a:rPr lang="ru-RU"/>
              <a:t>   Получение большой мощности с одного реактора.</a:t>
            </a:r>
          </a:p>
          <a:p>
            <a:pPr>
              <a:spcBef>
                <a:spcPct val="50000"/>
              </a:spcBef>
            </a:pPr>
            <a:r>
              <a:rPr lang="ru-RU"/>
              <a:t>   Невысокая себестоимость энергии.</a:t>
            </a:r>
          </a:p>
          <a:p>
            <a:pPr>
              <a:spcBef>
                <a:spcPct val="50000"/>
              </a:spcBef>
            </a:pPr>
            <a:r>
              <a:rPr lang="ru-RU"/>
              <a:t>   Отсутствие потребности в атмосферном воздухе.</a:t>
            </a:r>
          </a:p>
        </p:txBody>
      </p:sp>
      <p:sp>
        <p:nvSpPr>
          <p:cNvPr id="24584" name="AutoShape 9"/>
          <p:cNvSpPr>
            <a:spLocks noChangeArrowheads="1"/>
          </p:cNvSpPr>
          <p:nvPr/>
        </p:nvSpPr>
        <p:spPr bwMode="auto">
          <a:xfrm>
            <a:off x="4572000" y="1881188"/>
            <a:ext cx="4429125" cy="4572000"/>
          </a:xfrm>
          <a:prstGeom prst="flowChartMultidocument">
            <a:avLst/>
          </a:prstGeom>
          <a:gradFill rotWithShape="1">
            <a:gsLst>
              <a:gs pos="0">
                <a:schemeClr val="bg1"/>
              </a:gs>
              <a:gs pos="100000">
                <a:schemeClr val="folHlink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85" name="Text Box 10"/>
          <p:cNvSpPr txBox="1">
            <a:spLocks noChangeArrowheads="1"/>
          </p:cNvSpPr>
          <p:nvPr/>
        </p:nvSpPr>
        <p:spPr bwMode="auto">
          <a:xfrm>
            <a:off x="4572000" y="2708275"/>
            <a:ext cx="4176713" cy="27051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   Экологическая чистота (при правильной их эксплуатации).</a:t>
            </a:r>
          </a:p>
          <a:p>
            <a:pPr>
              <a:spcBef>
                <a:spcPct val="50000"/>
              </a:spcBef>
            </a:pPr>
            <a:r>
              <a:rPr lang="ru-RU"/>
              <a:t>   </a:t>
            </a:r>
          </a:p>
          <a:p>
            <a:pPr>
              <a:spcBef>
                <a:spcPct val="50000"/>
              </a:spcBef>
            </a:pPr>
            <a:r>
              <a:rPr lang="ru-RU"/>
              <a:t>   </a:t>
            </a:r>
          </a:p>
          <a:p>
            <a:pPr>
              <a:spcBef>
                <a:spcPct val="50000"/>
              </a:spcBef>
            </a:pPr>
            <a:r>
              <a:rPr lang="ru-RU"/>
              <a:t>   </a:t>
            </a:r>
          </a:p>
          <a:p>
            <a:pPr>
              <a:spcBef>
                <a:spcPct val="50000"/>
              </a:spcBef>
            </a:pPr>
            <a:r>
              <a:rPr lang="ru-RU"/>
              <a:t>   </a:t>
            </a:r>
          </a:p>
          <a:p>
            <a:pPr>
              <a:spcBef>
                <a:spcPct val="50000"/>
              </a:spcBef>
            </a:pPr>
            <a:r>
              <a:rPr lang="ru-RU"/>
              <a:t>   </a:t>
            </a:r>
          </a:p>
        </p:txBody>
      </p:sp>
      <p:grpSp>
        <p:nvGrpSpPr>
          <p:cNvPr id="24586" name="Group 11"/>
          <p:cNvGrpSpPr>
            <a:grpSpLocks/>
          </p:cNvGrpSpPr>
          <p:nvPr/>
        </p:nvGrpSpPr>
        <p:grpSpPr bwMode="auto">
          <a:xfrm>
            <a:off x="8604250" y="6165850"/>
            <a:ext cx="287338" cy="358775"/>
            <a:chOff x="1723" y="845"/>
            <a:chExt cx="181" cy="226"/>
          </a:xfrm>
        </p:grpSpPr>
        <p:sp>
          <p:nvSpPr>
            <p:cNvPr id="24598" name="Rectangle 12"/>
            <p:cNvSpPr>
              <a:spLocks noChangeArrowheads="1"/>
            </p:cNvSpPr>
            <p:nvPr/>
          </p:nvSpPr>
          <p:spPr bwMode="auto">
            <a:xfrm>
              <a:off x="1723" y="913"/>
              <a:ext cx="90" cy="90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599" name="Rectangle 13"/>
            <p:cNvSpPr>
              <a:spLocks noChangeArrowheads="1"/>
            </p:cNvSpPr>
            <p:nvPr/>
          </p:nvSpPr>
          <p:spPr bwMode="auto">
            <a:xfrm>
              <a:off x="1814" y="845"/>
              <a:ext cx="90" cy="9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600" name="Rectangle 14"/>
            <p:cNvSpPr>
              <a:spLocks noChangeArrowheads="1"/>
            </p:cNvSpPr>
            <p:nvPr/>
          </p:nvSpPr>
          <p:spPr bwMode="auto">
            <a:xfrm>
              <a:off x="1791" y="981"/>
              <a:ext cx="90" cy="90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 w="952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4587" name="AutoShape 17"/>
          <p:cNvSpPr>
            <a:spLocks noChangeArrowheads="1"/>
          </p:cNvSpPr>
          <p:nvPr/>
        </p:nvSpPr>
        <p:spPr bwMode="auto">
          <a:xfrm rot="8893084">
            <a:off x="971550" y="873125"/>
            <a:ext cx="828675" cy="73025"/>
          </a:xfrm>
          <a:prstGeom prst="rtTriangl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88" name="Rectangle 19"/>
          <p:cNvSpPr>
            <a:spLocks noChangeArrowheads="1"/>
          </p:cNvSpPr>
          <p:nvPr/>
        </p:nvSpPr>
        <p:spPr bwMode="auto">
          <a:xfrm>
            <a:off x="431800" y="2889250"/>
            <a:ext cx="73025" cy="73025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89" name="Rectangle 20"/>
          <p:cNvSpPr>
            <a:spLocks noChangeArrowheads="1"/>
          </p:cNvSpPr>
          <p:nvPr/>
        </p:nvSpPr>
        <p:spPr bwMode="auto">
          <a:xfrm>
            <a:off x="431800" y="3573463"/>
            <a:ext cx="73025" cy="73025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90" name="Rectangle 21"/>
          <p:cNvSpPr>
            <a:spLocks noChangeArrowheads="1"/>
          </p:cNvSpPr>
          <p:nvPr/>
        </p:nvSpPr>
        <p:spPr bwMode="auto">
          <a:xfrm>
            <a:off x="431800" y="3968750"/>
            <a:ext cx="73025" cy="73025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91" name="Rectangle 22"/>
          <p:cNvSpPr>
            <a:spLocks noChangeArrowheads="1"/>
          </p:cNvSpPr>
          <p:nvPr/>
        </p:nvSpPr>
        <p:spPr bwMode="auto">
          <a:xfrm>
            <a:off x="431800" y="4689475"/>
            <a:ext cx="73025" cy="73025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92" name="Rectangle 23"/>
          <p:cNvSpPr>
            <a:spLocks noChangeArrowheads="1"/>
          </p:cNvSpPr>
          <p:nvPr/>
        </p:nvSpPr>
        <p:spPr bwMode="auto">
          <a:xfrm>
            <a:off x="431800" y="5373688"/>
            <a:ext cx="73025" cy="73025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93" name="Rectangle 24"/>
          <p:cNvSpPr>
            <a:spLocks noChangeArrowheads="1"/>
          </p:cNvSpPr>
          <p:nvPr/>
        </p:nvSpPr>
        <p:spPr bwMode="auto">
          <a:xfrm>
            <a:off x="4716463" y="5481638"/>
            <a:ext cx="73025" cy="73025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94" name="Rectangle 25"/>
          <p:cNvSpPr>
            <a:spLocks noChangeArrowheads="1"/>
          </p:cNvSpPr>
          <p:nvPr/>
        </p:nvSpPr>
        <p:spPr bwMode="auto">
          <a:xfrm>
            <a:off x="4716463" y="4797425"/>
            <a:ext cx="73025" cy="73025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95" name="Rectangle 26"/>
          <p:cNvSpPr>
            <a:spLocks noChangeArrowheads="1"/>
          </p:cNvSpPr>
          <p:nvPr/>
        </p:nvSpPr>
        <p:spPr bwMode="auto">
          <a:xfrm>
            <a:off x="4716463" y="4113213"/>
            <a:ext cx="73025" cy="73025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96" name="Rectangle 28"/>
          <p:cNvSpPr>
            <a:spLocks noChangeArrowheads="1"/>
          </p:cNvSpPr>
          <p:nvPr/>
        </p:nvSpPr>
        <p:spPr bwMode="auto">
          <a:xfrm>
            <a:off x="4716463" y="3536950"/>
            <a:ext cx="73025" cy="73025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97" name="Rectangle 29"/>
          <p:cNvSpPr>
            <a:spLocks noChangeArrowheads="1"/>
          </p:cNvSpPr>
          <p:nvPr/>
        </p:nvSpPr>
        <p:spPr bwMode="auto">
          <a:xfrm>
            <a:off x="4679950" y="2852738"/>
            <a:ext cx="73025" cy="73025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3124200" y="6248400"/>
            <a:ext cx="2895600" cy="457200"/>
          </a:xfrm>
        </p:spPr>
        <p:txBody>
          <a:bodyPr/>
          <a:lstStyle/>
          <a:p>
            <a:pPr algn="ctr">
              <a:defRPr/>
            </a:pPr>
            <a:fld id="{E66D9F13-775B-468A-B337-26AB7F3C9072}" type="slidenum">
              <a:rPr lang="ru-RU"/>
              <a:pPr algn="ctr">
                <a:defRPr/>
              </a:pPr>
              <a:t>11</a:t>
            </a:fld>
            <a:endParaRPr lang="ru-RU"/>
          </a:p>
        </p:txBody>
      </p:sp>
      <p:sp>
        <p:nvSpPr>
          <p:cNvPr id="35849" name="Rectangle 9"/>
          <p:cNvSpPr>
            <a:spLocks noChangeArrowheads="1"/>
          </p:cNvSpPr>
          <p:nvPr/>
        </p:nvSpPr>
        <p:spPr bwMode="auto">
          <a:xfrm>
            <a:off x="1908175" y="476250"/>
            <a:ext cx="5400675" cy="5397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5604" name="WordArt 6"/>
          <p:cNvSpPr>
            <a:spLocks noChangeArrowheads="1" noChangeShapeType="1" noTextEdit="1"/>
          </p:cNvSpPr>
          <p:nvPr/>
        </p:nvSpPr>
        <p:spPr bwMode="auto">
          <a:xfrm>
            <a:off x="2303463" y="584200"/>
            <a:ext cx="4560887" cy="358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3300"/>
                </a:solidFill>
                <a:latin typeface="Arial"/>
                <a:cs typeface="Arial"/>
              </a:rPr>
              <a:t>ЯДЕРНАЯ ЭНЕРГЕТИКА</a:t>
            </a:r>
          </a:p>
        </p:txBody>
      </p:sp>
      <p:sp>
        <p:nvSpPr>
          <p:cNvPr id="25605" name="AutoShape 8"/>
          <p:cNvSpPr>
            <a:spLocks noChangeArrowheads="1"/>
          </p:cNvSpPr>
          <p:nvPr/>
        </p:nvSpPr>
        <p:spPr bwMode="auto">
          <a:xfrm>
            <a:off x="287338" y="1881188"/>
            <a:ext cx="4176712" cy="4824412"/>
          </a:xfrm>
          <a:prstGeom prst="flowChartMultidocument">
            <a:avLst/>
          </a:prstGeom>
          <a:gradFill rotWithShape="1">
            <a:gsLst>
              <a:gs pos="0">
                <a:schemeClr val="bg1"/>
              </a:gs>
              <a:gs pos="100000">
                <a:schemeClr val="folHlink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06" name="AutoShape 11"/>
          <p:cNvSpPr>
            <a:spLocks noChangeArrowheads="1"/>
          </p:cNvSpPr>
          <p:nvPr/>
        </p:nvSpPr>
        <p:spPr bwMode="auto">
          <a:xfrm>
            <a:off x="4572000" y="1881188"/>
            <a:ext cx="4429125" cy="4824412"/>
          </a:xfrm>
          <a:prstGeom prst="flowChartMultidocument">
            <a:avLst/>
          </a:prstGeom>
          <a:gradFill rotWithShape="1">
            <a:gsLst>
              <a:gs pos="0">
                <a:schemeClr val="bg1"/>
              </a:gs>
              <a:gs pos="100000">
                <a:schemeClr val="folHlink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07" name="Text Box 4"/>
          <p:cNvSpPr txBox="1">
            <a:spLocks noChangeArrowheads="1"/>
          </p:cNvSpPr>
          <p:nvPr/>
        </p:nvSpPr>
        <p:spPr bwMode="auto">
          <a:xfrm>
            <a:off x="4608513" y="2708275"/>
            <a:ext cx="4176712" cy="16033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  Высокая квалификация и ответственность кадров.</a:t>
            </a:r>
          </a:p>
          <a:p>
            <a:pPr>
              <a:spcBef>
                <a:spcPct val="50000"/>
              </a:spcBef>
            </a:pPr>
            <a:r>
              <a:rPr lang="ru-RU"/>
              <a:t>   Доступность для терроризма и шантажа с катастрофическими последствиями.</a:t>
            </a:r>
          </a:p>
        </p:txBody>
      </p:sp>
      <p:grpSp>
        <p:nvGrpSpPr>
          <p:cNvPr id="25608" name="Group 13"/>
          <p:cNvGrpSpPr>
            <a:grpSpLocks/>
          </p:cNvGrpSpPr>
          <p:nvPr/>
        </p:nvGrpSpPr>
        <p:grpSpPr bwMode="auto">
          <a:xfrm>
            <a:off x="8604250" y="6165850"/>
            <a:ext cx="287338" cy="358775"/>
            <a:chOff x="1723" y="845"/>
            <a:chExt cx="181" cy="226"/>
          </a:xfrm>
        </p:grpSpPr>
        <p:sp>
          <p:nvSpPr>
            <p:cNvPr id="25623" name="Rectangle 14"/>
            <p:cNvSpPr>
              <a:spLocks noChangeArrowheads="1"/>
            </p:cNvSpPr>
            <p:nvPr/>
          </p:nvSpPr>
          <p:spPr bwMode="auto">
            <a:xfrm>
              <a:off x="1723" y="913"/>
              <a:ext cx="90" cy="90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624" name="Rectangle 15"/>
            <p:cNvSpPr>
              <a:spLocks noChangeArrowheads="1"/>
            </p:cNvSpPr>
            <p:nvPr/>
          </p:nvSpPr>
          <p:spPr bwMode="auto">
            <a:xfrm>
              <a:off x="1814" y="845"/>
              <a:ext cx="90" cy="9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625" name="Rectangle 16"/>
            <p:cNvSpPr>
              <a:spLocks noChangeArrowheads="1"/>
            </p:cNvSpPr>
            <p:nvPr/>
          </p:nvSpPr>
          <p:spPr bwMode="auto">
            <a:xfrm>
              <a:off x="1791" y="981"/>
              <a:ext cx="90" cy="90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 w="952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5859" name="Rectangle 19"/>
          <p:cNvSpPr>
            <a:spLocks noChangeArrowheads="1"/>
          </p:cNvSpPr>
          <p:nvPr/>
        </p:nvSpPr>
        <p:spPr bwMode="auto">
          <a:xfrm>
            <a:off x="6011863" y="1196975"/>
            <a:ext cx="2646362" cy="3952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5610" name="WordArt 20"/>
          <p:cNvSpPr>
            <a:spLocks noChangeArrowheads="1" noChangeShapeType="1" noTextEdit="1"/>
          </p:cNvSpPr>
          <p:nvPr/>
        </p:nvSpPr>
        <p:spPr bwMode="auto">
          <a:xfrm>
            <a:off x="6516688" y="1270000"/>
            <a:ext cx="1655762" cy="2524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CC3300"/>
                </a:solidFill>
                <a:latin typeface="Arial"/>
                <a:cs typeface="Arial"/>
              </a:rPr>
              <a:t>недостатки</a:t>
            </a:r>
          </a:p>
        </p:txBody>
      </p:sp>
      <p:sp>
        <p:nvSpPr>
          <p:cNvPr id="25611" name="AutoShape 22"/>
          <p:cNvSpPr>
            <a:spLocks noChangeArrowheads="1"/>
          </p:cNvSpPr>
          <p:nvPr/>
        </p:nvSpPr>
        <p:spPr bwMode="auto">
          <a:xfrm rot="1405323">
            <a:off x="7480300" y="871538"/>
            <a:ext cx="914400" cy="71437"/>
          </a:xfrm>
          <a:prstGeom prst="rtTriangl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12" name="Rectangle 24"/>
          <p:cNvSpPr>
            <a:spLocks noChangeArrowheads="1"/>
          </p:cNvSpPr>
          <p:nvPr/>
        </p:nvSpPr>
        <p:spPr bwMode="auto">
          <a:xfrm>
            <a:off x="431800" y="2889250"/>
            <a:ext cx="73025" cy="73025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13" name="Rectangle 27"/>
          <p:cNvSpPr>
            <a:spLocks noChangeArrowheads="1"/>
          </p:cNvSpPr>
          <p:nvPr/>
        </p:nvSpPr>
        <p:spPr bwMode="auto">
          <a:xfrm>
            <a:off x="431800" y="3249613"/>
            <a:ext cx="73025" cy="73025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14" name="Rectangle 29"/>
          <p:cNvSpPr>
            <a:spLocks noChangeArrowheads="1"/>
          </p:cNvSpPr>
          <p:nvPr/>
        </p:nvSpPr>
        <p:spPr bwMode="auto">
          <a:xfrm>
            <a:off x="431800" y="4437063"/>
            <a:ext cx="73025" cy="73025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15" name="Rectangle 31"/>
          <p:cNvSpPr>
            <a:spLocks noChangeArrowheads="1"/>
          </p:cNvSpPr>
          <p:nvPr/>
        </p:nvSpPr>
        <p:spPr bwMode="auto">
          <a:xfrm>
            <a:off x="4679950" y="5481638"/>
            <a:ext cx="73025" cy="73025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16" name="Rectangle 32"/>
          <p:cNvSpPr>
            <a:spLocks noChangeArrowheads="1"/>
          </p:cNvSpPr>
          <p:nvPr/>
        </p:nvSpPr>
        <p:spPr bwMode="auto">
          <a:xfrm>
            <a:off x="4679950" y="4797425"/>
            <a:ext cx="73025" cy="73025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17" name="Rectangle 33"/>
          <p:cNvSpPr>
            <a:spLocks noChangeArrowheads="1"/>
          </p:cNvSpPr>
          <p:nvPr/>
        </p:nvSpPr>
        <p:spPr bwMode="auto">
          <a:xfrm>
            <a:off x="431800" y="5300663"/>
            <a:ext cx="73025" cy="73025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18" name="Rectangle 34"/>
          <p:cNvSpPr>
            <a:spLocks noChangeArrowheads="1"/>
          </p:cNvSpPr>
          <p:nvPr/>
        </p:nvSpPr>
        <p:spPr bwMode="auto">
          <a:xfrm>
            <a:off x="4643438" y="6092825"/>
            <a:ext cx="73025" cy="73025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19" name="Rectangle 35"/>
          <p:cNvSpPr>
            <a:spLocks noChangeArrowheads="1"/>
          </p:cNvSpPr>
          <p:nvPr/>
        </p:nvSpPr>
        <p:spPr bwMode="auto">
          <a:xfrm>
            <a:off x="4716463" y="3536950"/>
            <a:ext cx="73025" cy="73025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20" name="Rectangle 36"/>
          <p:cNvSpPr>
            <a:spLocks noChangeArrowheads="1"/>
          </p:cNvSpPr>
          <p:nvPr/>
        </p:nvSpPr>
        <p:spPr bwMode="auto">
          <a:xfrm>
            <a:off x="4679950" y="2852738"/>
            <a:ext cx="73025" cy="73025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21" name="Text Box 37"/>
          <p:cNvSpPr txBox="1">
            <a:spLocks noChangeArrowheads="1"/>
          </p:cNvSpPr>
          <p:nvPr/>
        </p:nvSpPr>
        <p:spPr bwMode="auto">
          <a:xfrm>
            <a:off x="323850" y="2708275"/>
            <a:ext cx="3421063" cy="38036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   Безопасность реактора.</a:t>
            </a:r>
          </a:p>
          <a:p>
            <a:pPr>
              <a:spcBef>
                <a:spcPct val="50000"/>
              </a:spcBef>
            </a:pPr>
            <a:r>
              <a:rPr lang="ru-RU"/>
              <a:t>   Безопасность окружающих  АЭС территорий.</a:t>
            </a:r>
          </a:p>
          <a:p>
            <a:pPr>
              <a:spcBef>
                <a:spcPct val="50000"/>
              </a:spcBef>
            </a:pPr>
            <a:r>
              <a:rPr lang="ru-RU"/>
              <a:t>   Особенности ремонта АЭС.</a:t>
            </a:r>
          </a:p>
          <a:p>
            <a:pPr>
              <a:spcBef>
                <a:spcPct val="50000"/>
              </a:spcBef>
            </a:pPr>
            <a:r>
              <a:rPr lang="ru-RU"/>
              <a:t>   Сложность ликвидации ядерного энергетического объекта.</a:t>
            </a:r>
          </a:p>
          <a:p>
            <a:pPr>
              <a:spcBef>
                <a:spcPct val="50000"/>
              </a:spcBef>
            </a:pPr>
            <a:r>
              <a:rPr lang="ru-RU"/>
              <a:t>   Необходимость захоронения радиоактивных отходов.</a:t>
            </a:r>
          </a:p>
          <a:p>
            <a:pPr>
              <a:spcBef>
                <a:spcPct val="50000"/>
              </a:spcBef>
            </a:pPr>
            <a:r>
              <a:rPr lang="ru-RU"/>
              <a:t>      </a:t>
            </a:r>
          </a:p>
        </p:txBody>
      </p:sp>
      <p:sp>
        <p:nvSpPr>
          <p:cNvPr id="25622" name="Rectangle 38"/>
          <p:cNvSpPr>
            <a:spLocks noChangeArrowheads="1"/>
          </p:cNvSpPr>
          <p:nvPr/>
        </p:nvSpPr>
        <p:spPr bwMode="auto">
          <a:xfrm>
            <a:off x="431800" y="3968750"/>
            <a:ext cx="73025" cy="73025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b="1" smtClean="0">
                <a:solidFill>
                  <a:schemeClr val="tx1"/>
                </a:solidFill>
              </a:rPr>
              <a:t>Использование ядерной энергии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0" y="1557338"/>
            <a:ext cx="8532813" cy="3743325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2400" b="1" dirty="0" smtClean="0">
                <a:solidFill>
                  <a:srgbClr val="FF0000"/>
                </a:solidFill>
              </a:rPr>
              <a:t>Достоинства</a:t>
            </a:r>
            <a:endParaRPr lang="ru-RU" sz="1800" i="1" dirty="0" smtClean="0">
              <a:solidFill>
                <a:srgbClr val="FF0000"/>
              </a:solidFill>
            </a:endParaRPr>
          </a:p>
          <a:p>
            <a:pPr eaLnBrk="1" hangingPunct="1">
              <a:defRPr/>
            </a:pPr>
            <a:r>
              <a:rPr lang="ru-RU" sz="2400" b="1" dirty="0" smtClean="0"/>
              <a:t>Эффективные методы лечения ряда заболеваний</a:t>
            </a:r>
          </a:p>
          <a:p>
            <a:pPr eaLnBrk="1" hangingPunct="1">
              <a:defRPr/>
            </a:pPr>
            <a:r>
              <a:rPr lang="ru-RU" sz="2400" b="1" dirty="0" smtClean="0"/>
              <a:t>Сельское хозяйство</a:t>
            </a:r>
          </a:p>
          <a:p>
            <a:pPr eaLnBrk="1" hangingPunct="1">
              <a:defRPr/>
            </a:pPr>
            <a:r>
              <a:rPr lang="ru-RU" sz="2400" b="1" dirty="0" smtClean="0"/>
              <a:t>Геология</a:t>
            </a:r>
          </a:p>
          <a:p>
            <a:pPr eaLnBrk="1" hangingPunct="1">
              <a:defRPr/>
            </a:pPr>
            <a:r>
              <a:rPr lang="ru-RU" sz="2400" b="1" dirty="0" smtClean="0"/>
              <a:t>Археология</a:t>
            </a:r>
          </a:p>
          <a:p>
            <a:pPr eaLnBrk="1" hangingPunct="1">
              <a:defRPr/>
            </a:pPr>
            <a:r>
              <a:rPr lang="ru-RU" sz="2400" b="1" dirty="0" smtClean="0"/>
              <a:t>Оборона страны</a:t>
            </a:r>
          </a:p>
          <a:p>
            <a:pPr eaLnBrk="1" hangingPunct="1">
              <a:defRPr/>
            </a:pPr>
            <a:r>
              <a:rPr lang="ru-RU" sz="2400" b="1" dirty="0" smtClean="0"/>
              <a:t>Космическая, военная и металлургическая промышленности</a:t>
            </a:r>
          </a:p>
          <a:p>
            <a:pPr eaLnBrk="1" hangingPunct="1">
              <a:defRPr/>
            </a:pPr>
            <a:r>
              <a:rPr lang="ru-RU" sz="2400" b="1" dirty="0" smtClean="0"/>
              <a:t>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6" descr="mushroom"/>
          <p:cNvPicPr>
            <a:picLocks noGrp="1" noChangeAspect="1" noChangeArrowheads="1"/>
          </p:cNvPicPr>
          <p:nvPr>
            <p:ph type="tbl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1196975"/>
            <a:ext cx="3175000" cy="4648200"/>
          </a:xfrm>
        </p:spPr>
      </p:pic>
      <p:sp>
        <p:nvSpPr>
          <p:cNvPr id="27651" name="Прямоугольник 6"/>
          <p:cNvSpPr>
            <a:spLocks noChangeArrowheads="1"/>
          </p:cNvSpPr>
          <p:nvPr/>
        </p:nvSpPr>
        <p:spPr bwMode="auto">
          <a:xfrm>
            <a:off x="3995738" y="1125538"/>
            <a:ext cx="4572000" cy="479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3600">
                <a:cs typeface="Times New Roman" pitchFamily="18" charset="0"/>
              </a:rPr>
              <a:t>«Я </a:t>
            </a:r>
            <a:r>
              <a:rPr lang="ru-RU" sz="3600">
                <a:latin typeface="Constantia" pitchFamily="18" charset="0"/>
                <a:cs typeface="Times New Roman" pitchFamily="18" charset="0"/>
              </a:rPr>
              <a:t>не знаю с каким оружием будет Третья Мировая война, но я точно знаю, что Четвертая Мировая будет с камнями и палками</a:t>
            </a:r>
            <a:r>
              <a:rPr lang="ru-RU" sz="3600">
                <a:cs typeface="Times New Roman" pitchFamily="18" charset="0"/>
              </a:rPr>
              <a:t>»</a:t>
            </a:r>
          </a:p>
          <a:p>
            <a:pPr algn="r" eaLnBrk="0" hangingPunct="0"/>
            <a:endParaRPr lang="ru-RU" sz="2800">
              <a:cs typeface="Times New Roman" pitchFamily="18" charset="0"/>
            </a:endParaRPr>
          </a:p>
          <a:p>
            <a:pPr algn="r" eaLnBrk="0" hangingPunct="0"/>
            <a:r>
              <a:rPr lang="ru-RU" sz="2800">
                <a:latin typeface="Constantia" pitchFamily="18" charset="0"/>
                <a:cs typeface="Times New Roman" pitchFamily="18" charset="0"/>
              </a:rPr>
              <a:t>Альберт Эйнштейн</a:t>
            </a:r>
            <a:r>
              <a:rPr lang="ru-RU" sz="2800">
                <a:latin typeface="Constantia" pitchFamily="18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Чернобыльская катастроф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6677" name="Rectangle 5"/>
          <p:cNvSpPr>
            <a:spLocks noChangeArrowheads="1"/>
          </p:cNvSpPr>
          <p:nvPr/>
        </p:nvSpPr>
        <p:spPr bwMode="auto">
          <a:xfrm>
            <a:off x="250825" y="944563"/>
            <a:ext cx="8208963" cy="5397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 algn="ctr">
              <a:defRPr/>
            </a:pPr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</a:rPr>
              <a:t>Домашнее задание:</a:t>
            </a:r>
          </a:p>
          <a:p>
            <a:pPr marL="342900" indent="-342900" algn="ctr">
              <a:defRPr/>
            </a:pPr>
            <a:endParaRPr lang="ru-RU" sz="3200" b="1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 algn="ctr">
              <a:defRPr/>
            </a:pPr>
            <a:endParaRPr lang="ru-RU" sz="3200" b="1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 algn="ctr">
              <a:buFontTx/>
              <a:buAutoNum type="arabicPeriod"/>
              <a:defRPr/>
            </a:pPr>
            <a:r>
              <a:rPr lang="ru-RU" sz="2800" b="1">
                <a:solidFill>
                  <a:srgbClr val="000000"/>
                </a:solidFill>
              </a:rPr>
              <a:t>Заполнить таблицу </a:t>
            </a:r>
          </a:p>
          <a:p>
            <a:pPr marL="342900" indent="-342900" algn="ctr">
              <a:defRPr/>
            </a:pPr>
            <a:r>
              <a:rPr lang="ru-RU" sz="2800" b="1">
                <a:solidFill>
                  <a:srgbClr val="000000"/>
                </a:solidFill>
              </a:rPr>
              <a:t>«Достоинства и недостатки АЭС»</a:t>
            </a:r>
          </a:p>
          <a:p>
            <a:pPr marL="342900" indent="-342900" algn="ctr">
              <a:defRPr/>
            </a:pPr>
            <a:r>
              <a:rPr lang="ru-RU" sz="2800" b="1">
                <a:solidFill>
                  <a:srgbClr val="000000"/>
                </a:solidFill>
              </a:rPr>
              <a:t>2. Что опаснее: </a:t>
            </a:r>
          </a:p>
          <a:p>
            <a:pPr marL="342900" indent="-342900" algn="ctr">
              <a:defRPr/>
            </a:pPr>
            <a:r>
              <a:rPr lang="ru-RU" sz="2800" b="1">
                <a:solidFill>
                  <a:srgbClr val="000000"/>
                </a:solidFill>
              </a:rPr>
              <a:t>авария на Чернобыльской АЭС или </a:t>
            </a:r>
          </a:p>
          <a:p>
            <a:pPr marL="342900" indent="-342900" algn="ctr">
              <a:defRPr/>
            </a:pPr>
            <a:r>
              <a:rPr lang="ru-RU" sz="2800" b="1">
                <a:solidFill>
                  <a:srgbClr val="000000"/>
                </a:solidFill>
              </a:rPr>
              <a:t>на «Фукусиме-1»? </a:t>
            </a:r>
          </a:p>
          <a:p>
            <a:pPr marL="342900" indent="-342900" algn="ctr">
              <a:defRPr/>
            </a:pPr>
            <a:r>
              <a:rPr lang="ru-RU" sz="2800" b="1">
                <a:solidFill>
                  <a:srgbClr val="000000"/>
                </a:solidFill>
              </a:rPr>
              <a:t>(доказательство подтвердить примерами)</a:t>
            </a:r>
          </a:p>
          <a:p>
            <a:pPr marL="342900" indent="-342900" algn="ctr">
              <a:defRPr/>
            </a:pPr>
            <a:r>
              <a:rPr lang="ru-RU" sz="2800" b="1">
                <a:solidFill>
                  <a:srgbClr val="000000"/>
                </a:solidFill>
              </a:rPr>
              <a:t>3. Подвергаемся  ли  мы  воздействию  радиации  в  повседневной  жизни? </a:t>
            </a:r>
          </a:p>
          <a:p>
            <a:pPr marL="342900" indent="-342900" algn="ctr">
              <a:defRPr/>
            </a:pPr>
            <a:r>
              <a:rPr lang="ru-RU" sz="2800" b="1">
                <a:solidFill>
                  <a:srgbClr val="000000"/>
                </a:solidFill>
              </a:rPr>
              <a:t>(ответ подтвердить примерами)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755650" y="620713"/>
            <a:ext cx="7920038" cy="56435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800" b="1">
                <a:effectLst>
                  <a:outerShdw blurRad="38100" dist="38100" dir="2700000" algn="tl">
                    <a:srgbClr val="000000"/>
                  </a:outerShdw>
                </a:effectLst>
              </a:rPr>
              <a:t>Целый мир, охватив от земли до небес,</a:t>
            </a:r>
            <a:br>
              <a:rPr lang="ru-RU" sz="2800" b="1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800" b="1">
                <a:effectLst>
                  <a:outerShdw blurRad="38100" dist="38100" dir="2700000" algn="tl">
                    <a:srgbClr val="000000"/>
                  </a:outerShdw>
                </a:effectLst>
              </a:rPr>
              <a:t>Всполошив не одно поколение,</a:t>
            </a:r>
            <a:br>
              <a:rPr lang="ru-RU" sz="2800" b="1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800" b="1">
                <a:effectLst>
                  <a:outerShdw blurRad="38100" dist="38100" dir="2700000" algn="tl">
                    <a:srgbClr val="000000"/>
                  </a:outerShdw>
                </a:effectLst>
              </a:rPr>
              <a:t>По планете шагает научный прогресс.</a:t>
            </a:r>
            <a:br>
              <a:rPr lang="ru-RU" sz="2800" b="1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800" b="1">
                <a:effectLst>
                  <a:outerShdw blurRad="38100" dist="38100" dir="2700000" algn="tl">
                    <a:srgbClr val="000000"/>
                  </a:outerShdw>
                </a:effectLst>
              </a:rPr>
              <a:t>Что стоит за подобным явлением?</a:t>
            </a:r>
            <a:br>
              <a:rPr lang="ru-RU" sz="2800" b="1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800" b="1">
                <a:effectLst>
                  <a:outerShdw blurRad="38100" dist="38100" dir="2700000" algn="tl">
                    <a:srgbClr val="000000"/>
                  </a:outerShdw>
                </a:effectLst>
              </a:rPr>
              <a:t>Человек вышел в космос и был на Луне.</a:t>
            </a:r>
            <a:br>
              <a:rPr lang="ru-RU" sz="2800" b="1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800" b="1">
                <a:effectLst>
                  <a:outerShdw blurRad="38100" dist="38100" dir="2700000" algn="tl">
                    <a:srgbClr val="000000"/>
                  </a:outerShdw>
                </a:effectLst>
              </a:rPr>
              <a:t>У природы всё меньше секретов.</a:t>
            </a:r>
            <a:br>
              <a:rPr lang="ru-RU" sz="2800" b="1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800" b="1">
                <a:effectLst>
                  <a:outerShdw blurRad="38100" dist="38100" dir="2700000" algn="tl">
                    <a:srgbClr val="000000"/>
                  </a:outerShdw>
                </a:effectLst>
              </a:rPr>
              <a:t>Но любое открытье – подспорье войне:</a:t>
            </a:r>
            <a:br>
              <a:rPr lang="ru-RU" sz="2800" b="1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800" b="1">
                <a:effectLst>
                  <a:outerShdw blurRad="38100" dist="38100" dir="2700000" algn="tl">
                    <a:srgbClr val="000000"/>
                  </a:outerShdw>
                </a:effectLst>
              </a:rPr>
              <a:t>Тот же атом и те же ракеты…</a:t>
            </a:r>
            <a:br>
              <a:rPr lang="ru-RU" sz="2800" b="1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800" b="1">
                <a:effectLst>
                  <a:outerShdw blurRad="38100" dist="38100" dir="2700000" algn="tl">
                    <a:srgbClr val="000000"/>
                  </a:outerShdw>
                </a:effectLst>
              </a:rPr>
              <a:t>Как использовать знанье – забота людей.</a:t>
            </a:r>
            <a:br>
              <a:rPr lang="ru-RU" sz="2800" b="1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800" b="1">
                <a:effectLst>
                  <a:outerShdw blurRad="38100" dist="38100" dir="2700000" algn="tl">
                    <a:srgbClr val="000000"/>
                  </a:outerShdw>
                </a:effectLst>
              </a:rPr>
              <a:t>Не наука – мы все здесь в ответе.</a:t>
            </a:r>
            <a:br>
              <a:rPr lang="ru-RU" sz="2800" b="1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800" b="1">
                <a:effectLst>
                  <a:outerShdw blurRad="38100" dist="38100" dir="2700000" algn="tl">
                    <a:srgbClr val="000000"/>
                  </a:outerShdw>
                </a:effectLst>
              </a:rPr>
              <a:t>Давший людям огонь – </a:t>
            </a:r>
            <a:br>
              <a:rPr lang="ru-RU" sz="2800" b="1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800" b="1">
                <a:effectLst>
                  <a:outerShdw blurRad="38100" dist="38100" dir="2700000" algn="tl">
                    <a:srgbClr val="000000"/>
                  </a:outerShdw>
                </a:effectLst>
              </a:rPr>
              <a:t>прав ли был Прометей?</a:t>
            </a:r>
            <a:br>
              <a:rPr lang="ru-RU" sz="2800" b="1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800" b="1">
                <a:effectLst>
                  <a:outerShdw blurRad="38100" dist="38100" dir="2700000" algn="tl">
                    <a:srgbClr val="000000"/>
                  </a:outerShdw>
                </a:effectLst>
              </a:rPr>
              <a:t>Чем прогресс обернётся планете?</a:t>
            </a:r>
            <a:endParaRPr lang="ru-RU" sz="2800"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nuke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88" y="2089150"/>
            <a:ext cx="3571875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141" name="Rectangle 5"/>
          <p:cNvSpPr>
            <a:spLocks noGrp="1" noRot="1" noChangeArrowheads="1"/>
          </p:cNvSpPr>
          <p:nvPr>
            <p:ph type="body" idx="1"/>
          </p:nvPr>
        </p:nvSpPr>
        <p:spPr>
          <a:xfrm>
            <a:off x="838200" y="1905000"/>
            <a:ext cx="8007350" cy="41910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/>
              <a:t>                                                                             </a:t>
            </a:r>
          </a:p>
          <a:p>
            <a:pPr eaLnBrk="1" hangingPunct="1">
              <a:defRPr/>
            </a:pPr>
            <a:endParaRPr lang="ru-RU" dirty="0" smtClean="0"/>
          </a:p>
        </p:txBody>
      </p:sp>
      <p:pic>
        <p:nvPicPr>
          <p:cNvPr id="18436" name="Picture 7" descr="C:\Documents and Settings\Вера\Рабочий стол\фукусима до аварии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1550" y="1916113"/>
            <a:ext cx="7143750" cy="451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468313" y="260350"/>
            <a:ext cx="8675687" cy="14652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6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Применение ядерной  энергии: 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36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«за» и «против»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8" name="Text Box 4"/>
          <p:cNvSpPr txBox="1">
            <a:spLocks noChangeArrowheads="1"/>
          </p:cNvSpPr>
          <p:nvPr/>
        </p:nvSpPr>
        <p:spPr bwMode="auto">
          <a:xfrm>
            <a:off x="539750" y="1125538"/>
            <a:ext cx="8064500" cy="4359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4000" b="1">
                <a:effectLst>
                  <a:outerShdw blurRad="38100" dist="38100" dir="2700000" algn="tl">
                    <a:srgbClr val="000000"/>
                  </a:outerShdw>
                </a:effectLst>
              </a:rPr>
              <a:t>26 апреля – 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4000" b="1">
                <a:effectLst>
                  <a:outerShdw blurRad="38100" dist="38100" dir="2700000" algn="tl">
                    <a:srgbClr val="000000"/>
                  </a:outerShdw>
                </a:effectLst>
              </a:rPr>
              <a:t>Международный день 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4000" b="1">
                <a:effectLst>
                  <a:outerShdw blurRad="38100" dist="38100" dir="2700000" algn="tl">
                    <a:srgbClr val="000000"/>
                  </a:outerShdw>
                </a:effectLst>
              </a:rPr>
              <a:t>памяти жертв 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4000" b="1">
                <a:effectLst>
                  <a:outerShdw blurRad="38100" dist="38100" dir="2700000" algn="tl">
                    <a:srgbClr val="000000"/>
                  </a:outerShdw>
                </a:effectLst>
              </a:rPr>
              <a:t>радиационных аварий  и 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4000" b="1">
                <a:effectLst>
                  <a:outerShdw blurRad="38100" dist="38100" dir="2700000" algn="tl">
                    <a:srgbClr val="000000"/>
                  </a:outerShdw>
                </a:effectLst>
              </a:rPr>
              <a:t>катастроф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3124200" y="6248400"/>
            <a:ext cx="2895600" cy="457200"/>
          </a:xfrm>
        </p:spPr>
        <p:txBody>
          <a:bodyPr/>
          <a:lstStyle/>
          <a:p>
            <a:pPr algn="ctr">
              <a:defRPr/>
            </a:pPr>
            <a:fld id="{A072647D-4A86-47D0-A97E-478A8FB0D7EC}" type="slidenum">
              <a:rPr lang="ru-RU"/>
              <a:pPr algn="ctr">
                <a:defRPr/>
              </a:pPr>
              <a:t>5</a:t>
            </a:fld>
            <a:endParaRPr lang="ru-RU"/>
          </a:p>
        </p:txBody>
      </p:sp>
      <p:pic>
        <p:nvPicPr>
          <p:cNvPr id="28715" name="Picture 43" descr="Картинка 203 из 135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8263" y="4400550"/>
            <a:ext cx="1800225" cy="1952625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28678" name="Picture 6" descr="information_items_117991336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03913" y="2420938"/>
            <a:ext cx="2447925" cy="1835150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grpSp>
        <p:nvGrpSpPr>
          <p:cNvPr id="20485" name="Group 9"/>
          <p:cNvGrpSpPr>
            <a:grpSpLocks/>
          </p:cNvGrpSpPr>
          <p:nvPr/>
        </p:nvGrpSpPr>
        <p:grpSpPr bwMode="auto">
          <a:xfrm>
            <a:off x="8604250" y="6165850"/>
            <a:ext cx="287338" cy="358775"/>
            <a:chOff x="1723" y="845"/>
            <a:chExt cx="181" cy="226"/>
          </a:xfrm>
        </p:grpSpPr>
        <p:sp>
          <p:nvSpPr>
            <p:cNvPr id="20497" name="Rectangle 10"/>
            <p:cNvSpPr>
              <a:spLocks noChangeArrowheads="1"/>
            </p:cNvSpPr>
            <p:nvPr/>
          </p:nvSpPr>
          <p:spPr bwMode="auto">
            <a:xfrm>
              <a:off x="1723" y="913"/>
              <a:ext cx="90" cy="90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498" name="Rectangle 11"/>
            <p:cNvSpPr>
              <a:spLocks noChangeArrowheads="1"/>
            </p:cNvSpPr>
            <p:nvPr/>
          </p:nvSpPr>
          <p:spPr bwMode="auto">
            <a:xfrm>
              <a:off x="1814" y="845"/>
              <a:ext cx="90" cy="9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499" name="Rectangle 12"/>
            <p:cNvSpPr>
              <a:spLocks noChangeArrowheads="1"/>
            </p:cNvSpPr>
            <p:nvPr/>
          </p:nvSpPr>
          <p:spPr bwMode="auto">
            <a:xfrm>
              <a:off x="1791" y="981"/>
              <a:ext cx="90" cy="90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 w="952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28685" name="Picture 13" descr="Картинка 16 из 54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4213" y="2528888"/>
            <a:ext cx="2484437" cy="1863725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28686" name="Picture 14" descr="u575_120120166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68425" y="512763"/>
            <a:ext cx="2482850" cy="1862137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28703" name="Picture 31" descr="R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835150" y="4581525"/>
            <a:ext cx="2754313" cy="1795463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grpSp>
        <p:nvGrpSpPr>
          <p:cNvPr id="20489" name="Group 28"/>
          <p:cNvGrpSpPr>
            <a:grpSpLocks/>
          </p:cNvGrpSpPr>
          <p:nvPr/>
        </p:nvGrpSpPr>
        <p:grpSpPr bwMode="auto">
          <a:xfrm>
            <a:off x="2843213" y="1989138"/>
            <a:ext cx="3275012" cy="2555875"/>
            <a:chOff x="1905" y="913"/>
            <a:chExt cx="2063" cy="1610"/>
          </a:xfrm>
        </p:grpSpPr>
        <p:sp>
          <p:nvSpPr>
            <p:cNvPr id="20491" name="Rectangle 17"/>
            <p:cNvSpPr>
              <a:spLocks noChangeArrowheads="1"/>
            </p:cNvSpPr>
            <p:nvPr/>
          </p:nvSpPr>
          <p:spPr bwMode="auto">
            <a:xfrm>
              <a:off x="1905" y="913"/>
              <a:ext cx="1406" cy="657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 w="952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690" name="Rectangle 18"/>
            <p:cNvSpPr>
              <a:spLocks noChangeArrowheads="1"/>
            </p:cNvSpPr>
            <p:nvPr/>
          </p:nvSpPr>
          <p:spPr bwMode="auto">
            <a:xfrm>
              <a:off x="2562" y="1457"/>
              <a:ext cx="1406" cy="590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691" name="Rectangle 19"/>
            <p:cNvSpPr>
              <a:spLocks noChangeArrowheads="1"/>
            </p:cNvSpPr>
            <p:nvPr/>
          </p:nvSpPr>
          <p:spPr bwMode="auto">
            <a:xfrm>
              <a:off x="2018" y="1933"/>
              <a:ext cx="1406" cy="590"/>
            </a:xfrm>
            <a:prstGeom prst="rect">
              <a:avLst/>
            </a:prstGeom>
            <a:gradFill rotWithShape="1">
              <a:gsLst>
                <a:gs pos="0">
                  <a:schemeClr val="bg2">
                    <a:gamma/>
                    <a:tint val="78039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494" name="WordArt 23"/>
            <p:cNvSpPr>
              <a:spLocks noChangeArrowheads="1" noChangeShapeType="1" noTextEdit="1"/>
            </p:cNvSpPr>
            <p:nvPr/>
          </p:nvSpPr>
          <p:spPr bwMode="auto">
            <a:xfrm>
              <a:off x="2064" y="1139"/>
              <a:ext cx="1162" cy="15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800000"/>
                    </a:solidFill>
                    <a:round/>
                    <a:headEnd/>
                    <a:tailEnd/>
                  </a:ln>
                  <a:solidFill>
                    <a:srgbClr val="CC3300"/>
                  </a:solidFill>
                  <a:latin typeface="Arial"/>
                  <a:cs typeface="Arial"/>
                </a:rPr>
                <a:t>ПРИМЕНЕНИЕ</a:t>
              </a:r>
            </a:p>
          </p:txBody>
        </p:sp>
        <p:sp>
          <p:nvSpPr>
            <p:cNvPr id="20495" name="WordArt 24"/>
            <p:cNvSpPr>
              <a:spLocks noChangeArrowheads="1" noChangeShapeType="1" noTextEdit="1"/>
            </p:cNvSpPr>
            <p:nvPr/>
          </p:nvSpPr>
          <p:spPr bwMode="auto">
            <a:xfrm>
              <a:off x="2903" y="1638"/>
              <a:ext cx="794" cy="19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800000"/>
                    </a:solidFill>
                    <a:round/>
                    <a:headEnd/>
                    <a:tailEnd/>
                  </a:ln>
                  <a:solidFill>
                    <a:srgbClr val="CC3300"/>
                  </a:solidFill>
                  <a:latin typeface="Arial"/>
                  <a:cs typeface="Arial"/>
                </a:rPr>
                <a:t>АТОМНОЙ</a:t>
              </a:r>
            </a:p>
          </p:txBody>
        </p:sp>
        <p:sp>
          <p:nvSpPr>
            <p:cNvPr id="20496" name="WordArt 25"/>
            <p:cNvSpPr>
              <a:spLocks noChangeArrowheads="1" noChangeShapeType="1" noTextEdit="1"/>
            </p:cNvSpPr>
            <p:nvPr/>
          </p:nvSpPr>
          <p:spPr bwMode="auto">
            <a:xfrm>
              <a:off x="2200" y="2137"/>
              <a:ext cx="1068" cy="20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800000"/>
                    </a:solidFill>
                    <a:round/>
                    <a:headEnd/>
                    <a:tailEnd/>
                  </a:ln>
                  <a:solidFill>
                    <a:srgbClr val="CC3300"/>
                  </a:solidFill>
                  <a:latin typeface="Arial"/>
                  <a:cs typeface="Arial"/>
                </a:rPr>
                <a:t>ЭНЕРГЕТИКИ</a:t>
              </a:r>
            </a:p>
          </p:txBody>
        </p:sp>
      </p:grpSp>
      <p:pic>
        <p:nvPicPr>
          <p:cNvPr id="28709" name="Picture 37" descr="Картинка 146 из 135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148263" y="512763"/>
            <a:ext cx="2413000" cy="1725612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3124200" y="6248400"/>
            <a:ext cx="2895600" cy="457200"/>
          </a:xfrm>
        </p:spPr>
        <p:txBody>
          <a:bodyPr/>
          <a:lstStyle/>
          <a:p>
            <a:pPr algn="ctr">
              <a:defRPr/>
            </a:pPr>
            <a:fld id="{3691B2DA-367B-43ED-87E3-09310C25AB94}" type="slidenum">
              <a:rPr lang="ru-RU"/>
              <a:pPr algn="ctr">
                <a:defRPr/>
              </a:pPr>
              <a:t>6</a:t>
            </a:fld>
            <a:endParaRPr lang="ru-RU"/>
          </a:p>
        </p:txBody>
      </p:sp>
      <p:sp>
        <p:nvSpPr>
          <p:cNvPr id="48130" name="Rectangle 2"/>
          <p:cNvSpPr>
            <a:spLocks noChangeArrowheads="1"/>
          </p:cNvSpPr>
          <p:nvPr/>
        </p:nvSpPr>
        <p:spPr bwMode="auto">
          <a:xfrm>
            <a:off x="1908175" y="476250"/>
            <a:ext cx="5400675" cy="5397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1508" name="WordArt 3"/>
          <p:cNvSpPr>
            <a:spLocks noChangeArrowheads="1" noChangeShapeType="1" noTextEdit="1"/>
          </p:cNvSpPr>
          <p:nvPr/>
        </p:nvSpPr>
        <p:spPr bwMode="auto">
          <a:xfrm>
            <a:off x="2303463" y="584200"/>
            <a:ext cx="4560887" cy="358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3300"/>
                </a:solidFill>
                <a:latin typeface="Arial"/>
                <a:cs typeface="Arial"/>
              </a:rPr>
              <a:t>ЯДЕРНАЯ ЭНЕРГЕТИКА</a:t>
            </a:r>
          </a:p>
        </p:txBody>
      </p:sp>
      <p:grpSp>
        <p:nvGrpSpPr>
          <p:cNvPr id="21509" name="Group 7"/>
          <p:cNvGrpSpPr>
            <a:grpSpLocks/>
          </p:cNvGrpSpPr>
          <p:nvPr/>
        </p:nvGrpSpPr>
        <p:grpSpPr bwMode="auto">
          <a:xfrm>
            <a:off x="8604250" y="6165850"/>
            <a:ext cx="287338" cy="358775"/>
            <a:chOff x="1723" y="845"/>
            <a:chExt cx="181" cy="226"/>
          </a:xfrm>
        </p:grpSpPr>
        <p:sp>
          <p:nvSpPr>
            <p:cNvPr id="21531" name="Rectangle 8"/>
            <p:cNvSpPr>
              <a:spLocks noChangeArrowheads="1"/>
            </p:cNvSpPr>
            <p:nvPr/>
          </p:nvSpPr>
          <p:spPr bwMode="auto">
            <a:xfrm>
              <a:off x="1723" y="913"/>
              <a:ext cx="90" cy="90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32" name="Rectangle 9"/>
            <p:cNvSpPr>
              <a:spLocks noChangeArrowheads="1"/>
            </p:cNvSpPr>
            <p:nvPr/>
          </p:nvSpPr>
          <p:spPr bwMode="auto">
            <a:xfrm>
              <a:off x="1814" y="845"/>
              <a:ext cx="90" cy="9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33" name="Rectangle 10"/>
            <p:cNvSpPr>
              <a:spLocks noChangeArrowheads="1"/>
            </p:cNvSpPr>
            <p:nvPr/>
          </p:nvSpPr>
          <p:spPr bwMode="auto">
            <a:xfrm>
              <a:off x="1791" y="981"/>
              <a:ext cx="90" cy="90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 w="952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1510" name="Group 29"/>
          <p:cNvGrpSpPr>
            <a:grpSpLocks/>
          </p:cNvGrpSpPr>
          <p:nvPr/>
        </p:nvGrpSpPr>
        <p:grpSpPr bwMode="auto">
          <a:xfrm>
            <a:off x="6011863" y="1196975"/>
            <a:ext cx="2646362" cy="395288"/>
            <a:chOff x="3787" y="754"/>
            <a:chExt cx="1667" cy="249"/>
          </a:xfrm>
        </p:grpSpPr>
        <p:sp>
          <p:nvSpPr>
            <p:cNvPr id="48139" name="Rectangle 11"/>
            <p:cNvSpPr>
              <a:spLocks noChangeArrowheads="1"/>
            </p:cNvSpPr>
            <p:nvPr/>
          </p:nvSpPr>
          <p:spPr bwMode="auto">
            <a:xfrm>
              <a:off x="3787" y="754"/>
              <a:ext cx="1667" cy="249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530" name="WordArt 12"/>
            <p:cNvSpPr>
              <a:spLocks noChangeArrowheads="1" noChangeShapeType="1" noTextEdit="1"/>
            </p:cNvSpPr>
            <p:nvPr/>
          </p:nvSpPr>
          <p:spPr bwMode="auto">
            <a:xfrm>
              <a:off x="4105" y="800"/>
              <a:ext cx="1043" cy="15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800000"/>
                    </a:solidFill>
                    <a:round/>
                    <a:headEnd/>
                    <a:tailEnd/>
                  </a:ln>
                  <a:solidFill>
                    <a:srgbClr val="CC3300"/>
                  </a:solidFill>
                  <a:latin typeface="Arial"/>
                  <a:cs typeface="Arial"/>
                </a:rPr>
                <a:t>недостатки</a:t>
              </a:r>
            </a:p>
          </p:txBody>
        </p:sp>
      </p:grpSp>
      <p:sp>
        <p:nvSpPr>
          <p:cNvPr id="21511" name="AutoShape 13"/>
          <p:cNvSpPr>
            <a:spLocks noChangeArrowheads="1"/>
          </p:cNvSpPr>
          <p:nvPr/>
        </p:nvSpPr>
        <p:spPr bwMode="auto">
          <a:xfrm rot="-9238523">
            <a:off x="7480300" y="871538"/>
            <a:ext cx="914400" cy="71437"/>
          </a:xfrm>
          <a:prstGeom prst="rtTriangl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1512" name="Group 44"/>
          <p:cNvGrpSpPr>
            <a:grpSpLocks/>
          </p:cNvGrpSpPr>
          <p:nvPr/>
        </p:nvGrpSpPr>
        <p:grpSpPr bwMode="auto">
          <a:xfrm>
            <a:off x="250825" y="2276475"/>
            <a:ext cx="2449513" cy="4176713"/>
            <a:chOff x="158" y="1434"/>
            <a:chExt cx="1543" cy="2790"/>
          </a:xfrm>
        </p:grpSpPr>
        <p:sp>
          <p:nvSpPr>
            <p:cNvPr id="21523" name="AutoShape 37"/>
            <p:cNvSpPr>
              <a:spLocks noChangeArrowheads="1"/>
            </p:cNvSpPr>
            <p:nvPr/>
          </p:nvSpPr>
          <p:spPr bwMode="auto">
            <a:xfrm>
              <a:off x="158" y="1434"/>
              <a:ext cx="1543" cy="2790"/>
            </a:xfrm>
            <a:prstGeom prst="flowChartMultidocument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24" name="Rectangle 14"/>
            <p:cNvSpPr>
              <a:spLocks noChangeArrowheads="1"/>
            </p:cNvSpPr>
            <p:nvPr/>
          </p:nvSpPr>
          <p:spPr bwMode="auto">
            <a:xfrm>
              <a:off x="272" y="2047"/>
              <a:ext cx="46" cy="4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25" name="Rectangle 15"/>
            <p:cNvSpPr>
              <a:spLocks noChangeArrowheads="1"/>
            </p:cNvSpPr>
            <p:nvPr/>
          </p:nvSpPr>
          <p:spPr bwMode="auto">
            <a:xfrm>
              <a:off x="272" y="2387"/>
              <a:ext cx="46" cy="4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26" name="Rectangle 16"/>
            <p:cNvSpPr>
              <a:spLocks noChangeArrowheads="1"/>
            </p:cNvSpPr>
            <p:nvPr/>
          </p:nvSpPr>
          <p:spPr bwMode="auto">
            <a:xfrm>
              <a:off x="272" y="2704"/>
              <a:ext cx="46" cy="4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27" name="Rectangle 17"/>
            <p:cNvSpPr>
              <a:spLocks noChangeArrowheads="1"/>
            </p:cNvSpPr>
            <p:nvPr/>
          </p:nvSpPr>
          <p:spPr bwMode="auto">
            <a:xfrm>
              <a:off x="272" y="3022"/>
              <a:ext cx="46" cy="4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28" name="Rectangle 18"/>
            <p:cNvSpPr>
              <a:spLocks noChangeArrowheads="1"/>
            </p:cNvSpPr>
            <p:nvPr/>
          </p:nvSpPr>
          <p:spPr bwMode="auto">
            <a:xfrm>
              <a:off x="272" y="3385"/>
              <a:ext cx="46" cy="4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1513" name="AutoShape 25"/>
          <p:cNvSpPr>
            <a:spLocks noChangeArrowheads="1"/>
          </p:cNvSpPr>
          <p:nvPr/>
        </p:nvSpPr>
        <p:spPr bwMode="auto">
          <a:xfrm rot="-1608732">
            <a:off x="971550" y="836613"/>
            <a:ext cx="828675" cy="73025"/>
          </a:xfrm>
          <a:prstGeom prst="rtTriangl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8155" name="Rectangle 27"/>
          <p:cNvSpPr>
            <a:spLocks noChangeArrowheads="1"/>
          </p:cNvSpPr>
          <p:nvPr/>
        </p:nvSpPr>
        <p:spPr bwMode="auto">
          <a:xfrm>
            <a:off x="395288" y="1196975"/>
            <a:ext cx="2689225" cy="3952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1515" name="WordArt 28"/>
          <p:cNvSpPr>
            <a:spLocks noChangeArrowheads="1" noChangeShapeType="1" noTextEdit="1"/>
          </p:cNvSpPr>
          <p:nvPr/>
        </p:nvSpPr>
        <p:spPr bwMode="auto">
          <a:xfrm>
            <a:off x="611188" y="1270000"/>
            <a:ext cx="2305050" cy="2524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CC3300"/>
                </a:solidFill>
                <a:latin typeface="Arial"/>
                <a:cs typeface="Arial"/>
              </a:rPr>
              <a:t>ПРЕИМУЩЕСТВА</a:t>
            </a:r>
          </a:p>
        </p:txBody>
      </p:sp>
      <p:grpSp>
        <p:nvGrpSpPr>
          <p:cNvPr id="21516" name="Group 45"/>
          <p:cNvGrpSpPr>
            <a:grpSpLocks/>
          </p:cNvGrpSpPr>
          <p:nvPr/>
        </p:nvGrpSpPr>
        <p:grpSpPr bwMode="auto">
          <a:xfrm>
            <a:off x="6192838" y="2241550"/>
            <a:ext cx="2449512" cy="4211638"/>
            <a:chOff x="158" y="1434"/>
            <a:chExt cx="1543" cy="2790"/>
          </a:xfrm>
        </p:grpSpPr>
        <p:sp>
          <p:nvSpPr>
            <p:cNvPr id="21517" name="AutoShape 46"/>
            <p:cNvSpPr>
              <a:spLocks noChangeArrowheads="1"/>
            </p:cNvSpPr>
            <p:nvPr/>
          </p:nvSpPr>
          <p:spPr bwMode="auto">
            <a:xfrm>
              <a:off x="158" y="1434"/>
              <a:ext cx="1543" cy="2790"/>
            </a:xfrm>
            <a:prstGeom prst="flowChartMultidocument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18" name="Rectangle 47"/>
            <p:cNvSpPr>
              <a:spLocks noChangeArrowheads="1"/>
            </p:cNvSpPr>
            <p:nvPr/>
          </p:nvSpPr>
          <p:spPr bwMode="auto">
            <a:xfrm>
              <a:off x="272" y="2047"/>
              <a:ext cx="46" cy="4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19" name="Rectangle 48"/>
            <p:cNvSpPr>
              <a:spLocks noChangeArrowheads="1"/>
            </p:cNvSpPr>
            <p:nvPr/>
          </p:nvSpPr>
          <p:spPr bwMode="auto">
            <a:xfrm>
              <a:off x="272" y="2387"/>
              <a:ext cx="46" cy="4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20" name="Rectangle 49"/>
            <p:cNvSpPr>
              <a:spLocks noChangeArrowheads="1"/>
            </p:cNvSpPr>
            <p:nvPr/>
          </p:nvSpPr>
          <p:spPr bwMode="auto">
            <a:xfrm>
              <a:off x="272" y="2704"/>
              <a:ext cx="46" cy="4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21" name="Rectangle 50"/>
            <p:cNvSpPr>
              <a:spLocks noChangeArrowheads="1"/>
            </p:cNvSpPr>
            <p:nvPr/>
          </p:nvSpPr>
          <p:spPr bwMode="auto">
            <a:xfrm>
              <a:off x="272" y="3022"/>
              <a:ext cx="46" cy="4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22" name="Rectangle 51"/>
            <p:cNvSpPr>
              <a:spLocks noChangeArrowheads="1"/>
            </p:cNvSpPr>
            <p:nvPr/>
          </p:nvSpPr>
          <p:spPr bwMode="auto">
            <a:xfrm>
              <a:off x="272" y="3385"/>
              <a:ext cx="46" cy="4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b="1" smtClean="0">
                <a:solidFill>
                  <a:schemeClr val="tx1"/>
                </a:solidFill>
              </a:rPr>
              <a:t>Использование ядерной энергии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0" y="1557338"/>
            <a:ext cx="7524750" cy="3743325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2400" b="1" dirty="0" smtClean="0">
                <a:solidFill>
                  <a:srgbClr val="FF0000"/>
                </a:solidFill>
              </a:rPr>
              <a:t>Области использования </a:t>
            </a:r>
            <a:endParaRPr lang="ru-RU" sz="1800" i="1" dirty="0" smtClean="0">
              <a:solidFill>
                <a:srgbClr val="FF0000"/>
              </a:solidFill>
            </a:endParaRPr>
          </a:p>
          <a:p>
            <a:pPr eaLnBrk="1" hangingPunct="1">
              <a:defRPr/>
            </a:pPr>
            <a:endParaRPr lang="ru-RU" sz="2400" b="1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WordArt 2">
            <a:hlinkClick r:id="rId2" action="ppaction://hlinkpres?slideindex=1&amp;slidetitle="/>
          </p:cNvPr>
          <p:cNvSpPr>
            <a:spLocks noChangeArrowheads="1" noChangeShapeType="1" noTextEdit="1"/>
          </p:cNvSpPr>
          <p:nvPr/>
        </p:nvSpPr>
        <p:spPr bwMode="auto">
          <a:xfrm>
            <a:off x="3240088" y="2133600"/>
            <a:ext cx="5292725" cy="15827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Но все ли так очевидно,</a:t>
            </a:r>
          </a:p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как нам кажется?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Лучи">
  <a:themeElements>
    <a:clrScheme name="Лучи 2">
      <a:dk1>
        <a:srgbClr val="000080"/>
      </a:dk1>
      <a:lt1>
        <a:srgbClr val="FFFFFF"/>
      </a:lt1>
      <a:dk2>
        <a:srgbClr val="000099"/>
      </a:dk2>
      <a:lt2>
        <a:srgbClr val="FFFFFF"/>
      </a:lt2>
      <a:accent1>
        <a:srgbClr val="3366FF"/>
      </a:accent1>
      <a:accent2>
        <a:srgbClr val="7B46D0"/>
      </a:accent2>
      <a:accent3>
        <a:srgbClr val="AAAACA"/>
      </a:accent3>
      <a:accent4>
        <a:srgbClr val="DADADA"/>
      </a:accent4>
      <a:accent5>
        <a:srgbClr val="ADB8FF"/>
      </a:accent5>
      <a:accent6>
        <a:srgbClr val="6F3FBC"/>
      </a:accent6>
      <a:hlink>
        <a:srgbClr val="86D1EC"/>
      </a:hlink>
      <a:folHlink>
        <a:srgbClr val="45C984"/>
      </a:folHlink>
    </a:clrScheme>
    <a:fontScheme name="Лучи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Лучи 1">
        <a:dk1>
          <a:srgbClr val="1A006C"/>
        </a:dk1>
        <a:lt1>
          <a:srgbClr val="FFFFFF"/>
        </a:lt1>
        <a:dk2>
          <a:srgbClr val="000066"/>
        </a:dk2>
        <a:lt2>
          <a:srgbClr val="CCCCFF"/>
        </a:lt2>
        <a:accent1>
          <a:srgbClr val="0099CC"/>
        </a:accent1>
        <a:accent2>
          <a:srgbClr val="6600CC"/>
        </a:accent2>
        <a:accent3>
          <a:srgbClr val="AAAAB8"/>
        </a:accent3>
        <a:accent4>
          <a:srgbClr val="DADADA"/>
        </a:accent4>
        <a:accent5>
          <a:srgbClr val="AACAE2"/>
        </a:accent5>
        <a:accent6>
          <a:srgbClr val="5C00B9"/>
        </a:accent6>
        <a:hlink>
          <a:srgbClr val="9999FF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2">
        <a:dk1>
          <a:srgbClr val="000080"/>
        </a:dk1>
        <a:lt1>
          <a:srgbClr val="FFFFFF"/>
        </a:lt1>
        <a:dk2>
          <a:srgbClr val="000099"/>
        </a:dk2>
        <a:lt2>
          <a:srgbClr val="FFFFFF"/>
        </a:lt2>
        <a:accent1>
          <a:srgbClr val="3366FF"/>
        </a:accent1>
        <a:accent2>
          <a:srgbClr val="7B46D0"/>
        </a:accent2>
        <a:accent3>
          <a:srgbClr val="AAAACA"/>
        </a:accent3>
        <a:accent4>
          <a:srgbClr val="DADADA"/>
        </a:accent4>
        <a:accent5>
          <a:srgbClr val="ADB8FF"/>
        </a:accent5>
        <a:accent6>
          <a:srgbClr val="6F3FBC"/>
        </a:accent6>
        <a:hlink>
          <a:srgbClr val="86D1EC"/>
        </a:hlink>
        <a:folHlink>
          <a:srgbClr val="45C9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3">
        <a:dk1>
          <a:srgbClr val="3F4873"/>
        </a:dk1>
        <a:lt1>
          <a:srgbClr val="FFFFFF"/>
        </a:lt1>
        <a:dk2>
          <a:srgbClr val="4F598D"/>
        </a:dk2>
        <a:lt2>
          <a:srgbClr val="CCECFF"/>
        </a:lt2>
        <a:accent1>
          <a:srgbClr val="0099CC"/>
        </a:accent1>
        <a:accent2>
          <a:srgbClr val="4C8470"/>
        </a:accent2>
        <a:accent3>
          <a:srgbClr val="B2B5C5"/>
        </a:accent3>
        <a:accent4>
          <a:srgbClr val="DADADA"/>
        </a:accent4>
        <a:accent5>
          <a:srgbClr val="AACAE2"/>
        </a:accent5>
        <a:accent6>
          <a:srgbClr val="447765"/>
        </a:accent6>
        <a:hlink>
          <a:srgbClr val="99CC00"/>
        </a:hlink>
        <a:folHlink>
          <a:srgbClr val="96A4C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4">
        <a:dk1>
          <a:srgbClr val="006E6B"/>
        </a:dk1>
        <a:lt1>
          <a:srgbClr val="FFFFFF"/>
        </a:lt1>
        <a:dk2>
          <a:srgbClr val="008080"/>
        </a:dk2>
        <a:lt2>
          <a:srgbClr val="E2EFCD"/>
        </a:lt2>
        <a:accent1>
          <a:srgbClr val="33CCCC"/>
        </a:accent1>
        <a:accent2>
          <a:srgbClr val="6352B8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5949A6"/>
        </a:accent6>
        <a:hlink>
          <a:srgbClr val="CCFF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5">
        <a:dk1>
          <a:srgbClr val="48562C"/>
        </a:dk1>
        <a:lt1>
          <a:srgbClr val="FFFFFF"/>
        </a:lt1>
        <a:dk2>
          <a:srgbClr val="546434"/>
        </a:dk2>
        <a:lt2>
          <a:srgbClr val="FFFFCC"/>
        </a:lt2>
        <a:accent1>
          <a:srgbClr val="7B8A6E"/>
        </a:accent1>
        <a:accent2>
          <a:srgbClr val="527C3A"/>
        </a:accent2>
        <a:accent3>
          <a:srgbClr val="B3B8AE"/>
        </a:accent3>
        <a:accent4>
          <a:srgbClr val="DADADA"/>
        </a:accent4>
        <a:accent5>
          <a:srgbClr val="BFC4BA"/>
        </a:accent5>
        <a:accent6>
          <a:srgbClr val="497034"/>
        </a:accent6>
        <a:hlink>
          <a:srgbClr val="55B55E"/>
        </a:hlink>
        <a:folHlink>
          <a:srgbClr val="85B3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6">
        <a:dk1>
          <a:srgbClr val="96B29E"/>
        </a:dk1>
        <a:lt1>
          <a:srgbClr val="FFFFFF"/>
        </a:lt1>
        <a:dk2>
          <a:srgbClr val="A5BDAC"/>
        </a:dk2>
        <a:lt2>
          <a:srgbClr val="FFFFCC"/>
        </a:lt2>
        <a:accent1>
          <a:srgbClr val="4E8880"/>
        </a:accent1>
        <a:accent2>
          <a:srgbClr val="2F71B9"/>
        </a:accent2>
        <a:accent3>
          <a:srgbClr val="CFDBD2"/>
        </a:accent3>
        <a:accent4>
          <a:srgbClr val="DADADA"/>
        </a:accent4>
        <a:accent5>
          <a:srgbClr val="B2C3C0"/>
        </a:accent5>
        <a:accent6>
          <a:srgbClr val="2A66A7"/>
        </a:accent6>
        <a:hlink>
          <a:srgbClr val="9DC0E7"/>
        </a:hlink>
        <a:folHlink>
          <a:srgbClr val="54CA8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7">
        <a:dk1>
          <a:srgbClr val="D49C00"/>
        </a:dk1>
        <a:lt1>
          <a:srgbClr val="FFFFFF"/>
        </a:lt1>
        <a:dk2>
          <a:srgbClr val="CC9900"/>
        </a:dk2>
        <a:lt2>
          <a:srgbClr val="CEBD40"/>
        </a:lt2>
        <a:accent1>
          <a:srgbClr val="CC6600"/>
        </a:accent1>
        <a:accent2>
          <a:srgbClr val="808000"/>
        </a:accent2>
        <a:accent3>
          <a:srgbClr val="E2CAAA"/>
        </a:accent3>
        <a:accent4>
          <a:srgbClr val="DADADA"/>
        </a:accent4>
        <a:accent5>
          <a:srgbClr val="E2B8AA"/>
        </a:accent5>
        <a:accent6>
          <a:srgbClr val="737300"/>
        </a:accent6>
        <a:hlink>
          <a:srgbClr val="FF99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8">
        <a:dk1>
          <a:srgbClr val="881700"/>
        </a:dk1>
        <a:lt1>
          <a:srgbClr val="FAF9E6"/>
        </a:lt1>
        <a:dk2>
          <a:srgbClr val="990000"/>
        </a:dk2>
        <a:lt2>
          <a:srgbClr val="EADC78"/>
        </a:lt2>
        <a:accent1>
          <a:srgbClr val="FF6600"/>
        </a:accent1>
        <a:accent2>
          <a:srgbClr val="B86D52"/>
        </a:accent2>
        <a:accent3>
          <a:srgbClr val="CAAAAA"/>
        </a:accent3>
        <a:accent4>
          <a:srgbClr val="D6D5C4"/>
        </a:accent4>
        <a:accent5>
          <a:srgbClr val="FFB8AA"/>
        </a:accent5>
        <a:accent6>
          <a:srgbClr val="A66249"/>
        </a:accent6>
        <a:hlink>
          <a:srgbClr val="D78D15"/>
        </a:hlink>
        <a:folHlink>
          <a:srgbClr val="C6B37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E6F5F6"/>
        </a:accent1>
        <a:accent2>
          <a:srgbClr val="A5E1A8"/>
        </a:accent2>
        <a:accent3>
          <a:srgbClr val="FFFFFF"/>
        </a:accent3>
        <a:accent4>
          <a:srgbClr val="000000"/>
        </a:accent4>
        <a:accent5>
          <a:srgbClr val="F0F9FA"/>
        </a:accent5>
        <a:accent6>
          <a:srgbClr val="95CC98"/>
        </a:accent6>
        <a:hlink>
          <a:srgbClr val="5B00B6"/>
        </a:hlink>
        <a:folHlink>
          <a:srgbClr val="34988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Пиксел">
  <a:themeElements>
    <a:clrScheme name="Пиксел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Пиксел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иксел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3374</TotalTime>
  <Words>250</Words>
  <Application>Microsoft Office PowerPoint</Application>
  <PresentationFormat>Экран (4:3)</PresentationFormat>
  <Paragraphs>69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22" baseType="lpstr">
      <vt:lpstr>Arial</vt:lpstr>
      <vt:lpstr>Wingdings</vt:lpstr>
      <vt:lpstr>Calibri</vt:lpstr>
      <vt:lpstr>Arial Black</vt:lpstr>
      <vt:lpstr>Times New Roman</vt:lpstr>
      <vt:lpstr>Constantia</vt:lpstr>
      <vt:lpstr>Лучи</vt:lpstr>
      <vt:lpstr>Пиксел</vt:lpstr>
      <vt:lpstr>Слайд 1</vt:lpstr>
      <vt:lpstr>Слайд 2</vt:lpstr>
      <vt:lpstr>Слайд 3</vt:lpstr>
      <vt:lpstr>Слайд 4</vt:lpstr>
      <vt:lpstr>Слайд 5</vt:lpstr>
      <vt:lpstr>Слайд 6</vt:lpstr>
      <vt:lpstr>Использование ядерной энергии</vt:lpstr>
      <vt:lpstr>Слайд 8</vt:lpstr>
      <vt:lpstr>Слайд 9</vt:lpstr>
      <vt:lpstr>Слайд 10</vt:lpstr>
      <vt:lpstr>Слайд 11</vt:lpstr>
      <vt:lpstr>Использование ядерной энергии</vt:lpstr>
      <vt:lpstr>Слайд 13</vt:lpstr>
      <vt:lpstr>Слайд 14</vt:lpstr>
    </vt:vector>
  </TitlesOfParts>
  <Company>Kontora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1</cp:lastModifiedBy>
  <cp:revision>277</cp:revision>
  <dcterms:created xsi:type="dcterms:W3CDTF">2008-04-09T17:10:42Z</dcterms:created>
  <dcterms:modified xsi:type="dcterms:W3CDTF">2022-08-03T03:27:03Z</dcterms:modified>
</cp:coreProperties>
</file>