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2" r:id="rId3"/>
    <p:sldId id="258" r:id="rId4"/>
    <p:sldId id="267" r:id="rId5"/>
    <p:sldId id="259" r:id="rId6"/>
    <p:sldId id="260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272808" cy="216024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Экологическое занятие 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теме: </a:t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“Путешествие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экологической тропе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rcro.tomsk.ru/wp-content/uploads/2016/07/E-MBLEM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808" y="1988840"/>
            <a:ext cx="5760640" cy="4751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779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_1413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5162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7" t="4880" r="20200" b="3647"/>
          <a:stretch/>
        </p:blipFill>
        <p:spPr bwMode="auto">
          <a:xfrm>
            <a:off x="251521" y="116632"/>
            <a:ext cx="1944215" cy="2960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60" y="285695"/>
            <a:ext cx="3991312" cy="2169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8" t="9204" r="20381" b="13268"/>
          <a:stretch/>
        </p:blipFill>
        <p:spPr bwMode="auto">
          <a:xfrm>
            <a:off x="709399" y="3429000"/>
            <a:ext cx="2806874" cy="2850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3" r="29824" b="7359"/>
          <a:stretch/>
        </p:blipFill>
        <p:spPr bwMode="auto">
          <a:xfrm>
            <a:off x="4860032" y="2564904"/>
            <a:ext cx="3150080" cy="3635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581179899_play-birds-4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44408" y="595672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66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_1413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1073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17"/>
            <a:ext cx="9097011" cy="68227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654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496944" cy="6372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022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_1413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64823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</Words>
  <Application>Microsoft Office PowerPoint</Application>
  <PresentationFormat>Экран (4:3)</PresentationFormat>
  <Paragraphs>1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Экологическое занятие  по теме:  “Путешествие по экологической тропе”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10</cp:revision>
  <dcterms:created xsi:type="dcterms:W3CDTF">2021-02-18T15:01:35Z</dcterms:created>
  <dcterms:modified xsi:type="dcterms:W3CDTF">2021-02-18T16:52:24Z</dcterms:modified>
</cp:coreProperties>
</file>