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9" r:id="rId2"/>
    <p:sldId id="270" r:id="rId3"/>
    <p:sldId id="271" r:id="rId4"/>
    <p:sldId id="292" r:id="rId5"/>
    <p:sldId id="293" r:id="rId6"/>
    <p:sldId id="295" r:id="rId7"/>
    <p:sldId id="294" r:id="rId8"/>
    <p:sldId id="262" r:id="rId9"/>
    <p:sldId id="296" r:id="rId10"/>
    <p:sldId id="297" r:id="rId11"/>
    <p:sldId id="263" r:id="rId12"/>
    <p:sldId id="264" r:id="rId13"/>
    <p:sldId id="298" r:id="rId14"/>
    <p:sldId id="299" r:id="rId15"/>
    <p:sldId id="300" r:id="rId16"/>
    <p:sldId id="301" r:id="rId17"/>
    <p:sldId id="302" r:id="rId18"/>
    <p:sldId id="303" r:id="rId1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F5AB1C69-6EDB-4FF4-983F-18BD219EF322}" styleName="Средний стиль 2 —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3" d="100"/>
          <a:sy n="63" d="100"/>
        </p:scale>
        <p:origin x="99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66260A1-9540-426C-9156-187C50D723BE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2007013-AB7A-4E47-B452-4E14995BD374}">
      <dgm:prSet phldrT="[Текст]"/>
      <dgm:spPr/>
      <dgm:t>
        <a:bodyPr/>
        <a:lstStyle/>
        <a:p>
          <a:r>
            <a:rPr lang="ru-RU" dirty="0"/>
            <a:t>Живые организмы</a:t>
          </a:r>
        </a:p>
      </dgm:t>
    </dgm:pt>
    <dgm:pt modelId="{8837065C-8AE3-4D0E-810E-776C948DFD52}" type="parTrans" cxnId="{AB9497CF-19A8-45A7-AD33-B76091DD43D9}">
      <dgm:prSet/>
      <dgm:spPr/>
      <dgm:t>
        <a:bodyPr/>
        <a:lstStyle/>
        <a:p>
          <a:endParaRPr lang="ru-RU"/>
        </a:p>
      </dgm:t>
    </dgm:pt>
    <dgm:pt modelId="{AF16DB98-5CDF-44F8-972D-844B01D09538}" type="sibTrans" cxnId="{AB9497CF-19A8-45A7-AD33-B76091DD43D9}">
      <dgm:prSet/>
      <dgm:spPr/>
      <dgm:t>
        <a:bodyPr/>
        <a:lstStyle/>
        <a:p>
          <a:endParaRPr lang="ru-RU"/>
        </a:p>
      </dgm:t>
    </dgm:pt>
    <dgm:pt modelId="{2D5A0E04-69C3-476F-AAE7-A30F90006C72}">
      <dgm:prSet phldrT="[Текст]"/>
      <dgm:spPr/>
      <dgm:t>
        <a:bodyPr/>
        <a:lstStyle/>
        <a:p>
          <a:r>
            <a:rPr lang="ru-RU" dirty="0"/>
            <a:t>?</a:t>
          </a:r>
        </a:p>
      </dgm:t>
    </dgm:pt>
    <dgm:pt modelId="{F3B3B880-819E-43E9-BFC6-1D06EEB2C1CF}" type="parTrans" cxnId="{69F7248F-9F2D-44A2-AC9A-5E24E4D7BE60}">
      <dgm:prSet/>
      <dgm:spPr/>
      <dgm:t>
        <a:bodyPr/>
        <a:lstStyle/>
        <a:p>
          <a:endParaRPr lang="ru-RU"/>
        </a:p>
      </dgm:t>
    </dgm:pt>
    <dgm:pt modelId="{6C0CB420-C3B6-4056-AC78-C2EC66F7B839}" type="sibTrans" cxnId="{69F7248F-9F2D-44A2-AC9A-5E24E4D7BE60}">
      <dgm:prSet/>
      <dgm:spPr/>
      <dgm:t>
        <a:bodyPr/>
        <a:lstStyle/>
        <a:p>
          <a:endParaRPr lang="ru-RU"/>
        </a:p>
      </dgm:t>
    </dgm:pt>
    <dgm:pt modelId="{BC639FCE-4D58-4C03-8561-0B5E01550573}">
      <dgm:prSet phldrT="[Текст]"/>
      <dgm:spPr/>
      <dgm:t>
        <a:bodyPr/>
        <a:lstStyle/>
        <a:p>
          <a:r>
            <a:rPr lang="ru-RU" dirty="0"/>
            <a:t>растения</a:t>
          </a:r>
        </a:p>
      </dgm:t>
    </dgm:pt>
    <dgm:pt modelId="{E5577D42-87B9-43B6-974E-F38E70215A35}" type="parTrans" cxnId="{918352D1-AF32-4732-A397-05D5C0E439BB}">
      <dgm:prSet/>
      <dgm:spPr/>
      <dgm:t>
        <a:bodyPr/>
        <a:lstStyle/>
        <a:p>
          <a:endParaRPr lang="ru-RU"/>
        </a:p>
      </dgm:t>
    </dgm:pt>
    <dgm:pt modelId="{40DEA140-4207-4FDD-90FE-2D6A3C5D15FD}" type="sibTrans" cxnId="{918352D1-AF32-4732-A397-05D5C0E439BB}">
      <dgm:prSet/>
      <dgm:spPr/>
      <dgm:t>
        <a:bodyPr/>
        <a:lstStyle/>
        <a:p>
          <a:endParaRPr lang="ru-RU"/>
        </a:p>
      </dgm:t>
    </dgm:pt>
    <dgm:pt modelId="{8D1D5566-2605-407C-A79A-B665C8DC77E1}">
      <dgm:prSet phldrT="[Текст]"/>
      <dgm:spPr/>
      <dgm:t>
        <a:bodyPr/>
        <a:lstStyle/>
        <a:p>
          <a:r>
            <a:rPr lang="ru-RU" dirty="0"/>
            <a:t>грибы</a:t>
          </a:r>
        </a:p>
      </dgm:t>
    </dgm:pt>
    <dgm:pt modelId="{9FA1BE44-0A57-4683-8CC6-3C86D65A1EC3}" type="parTrans" cxnId="{3982410C-B5A9-46D9-B65F-882B85BFA116}">
      <dgm:prSet/>
      <dgm:spPr/>
      <dgm:t>
        <a:bodyPr/>
        <a:lstStyle/>
        <a:p>
          <a:endParaRPr lang="ru-RU"/>
        </a:p>
      </dgm:t>
    </dgm:pt>
    <dgm:pt modelId="{2A59A055-0FC8-4762-85FC-CC8464E0B777}" type="sibTrans" cxnId="{3982410C-B5A9-46D9-B65F-882B85BFA116}">
      <dgm:prSet/>
      <dgm:spPr/>
      <dgm:t>
        <a:bodyPr/>
        <a:lstStyle/>
        <a:p>
          <a:endParaRPr lang="ru-RU"/>
        </a:p>
      </dgm:t>
    </dgm:pt>
    <dgm:pt modelId="{19C21D26-99B2-4587-9335-D147142F31B7}">
      <dgm:prSet phldrT="[Текст]"/>
      <dgm:spPr/>
      <dgm:t>
        <a:bodyPr/>
        <a:lstStyle/>
        <a:p>
          <a:r>
            <a:rPr lang="ru-RU" dirty="0"/>
            <a:t>?</a:t>
          </a:r>
        </a:p>
      </dgm:t>
    </dgm:pt>
    <dgm:pt modelId="{A53B28EC-B660-4207-AABF-46B7B14C854C}" type="parTrans" cxnId="{B287A6B3-FC0E-49AF-868D-31EED8156074}">
      <dgm:prSet/>
      <dgm:spPr/>
      <dgm:t>
        <a:bodyPr/>
        <a:lstStyle/>
        <a:p>
          <a:endParaRPr lang="ru-RU"/>
        </a:p>
      </dgm:t>
    </dgm:pt>
    <dgm:pt modelId="{5687524C-39D6-49CD-8F0C-8A6AE8B6C138}" type="sibTrans" cxnId="{B287A6B3-FC0E-49AF-868D-31EED8156074}">
      <dgm:prSet/>
      <dgm:spPr/>
      <dgm:t>
        <a:bodyPr/>
        <a:lstStyle/>
        <a:p>
          <a:endParaRPr lang="ru-RU"/>
        </a:p>
      </dgm:t>
    </dgm:pt>
    <dgm:pt modelId="{A3AF9D97-996A-4E1A-B850-6FEA599B8168}">
      <dgm:prSet phldrT="[Текст]"/>
      <dgm:spPr/>
      <dgm:t>
        <a:bodyPr/>
        <a:lstStyle/>
        <a:p>
          <a:r>
            <a:rPr lang="ru-RU" dirty="0"/>
            <a:t>бактерии</a:t>
          </a:r>
        </a:p>
      </dgm:t>
    </dgm:pt>
    <dgm:pt modelId="{A0CE8FFC-BD8A-4400-BCFF-2231F34A146F}" type="parTrans" cxnId="{73BC4DED-AC26-460E-B2E8-8E469DA21FF8}">
      <dgm:prSet/>
      <dgm:spPr/>
      <dgm:t>
        <a:bodyPr/>
        <a:lstStyle/>
        <a:p>
          <a:endParaRPr lang="ru-RU"/>
        </a:p>
      </dgm:t>
    </dgm:pt>
    <dgm:pt modelId="{FD9B18A2-E584-4D2B-8D42-80F2B578DA2C}" type="sibTrans" cxnId="{73BC4DED-AC26-460E-B2E8-8E469DA21FF8}">
      <dgm:prSet/>
      <dgm:spPr/>
      <dgm:t>
        <a:bodyPr/>
        <a:lstStyle/>
        <a:p>
          <a:endParaRPr lang="ru-RU"/>
        </a:p>
      </dgm:t>
    </dgm:pt>
    <dgm:pt modelId="{617448A0-051A-4225-ABC6-F2136D20EAE8}">
      <dgm:prSet/>
      <dgm:spPr/>
      <dgm:t>
        <a:bodyPr/>
        <a:lstStyle/>
        <a:p>
          <a:r>
            <a:rPr lang="ru-RU" dirty="0"/>
            <a:t>животные</a:t>
          </a:r>
        </a:p>
      </dgm:t>
    </dgm:pt>
    <dgm:pt modelId="{2D2698CE-B895-4B0E-84DF-61F27987A176}" type="parTrans" cxnId="{C581E1A7-184A-4100-8720-9B35C9A34638}">
      <dgm:prSet/>
      <dgm:spPr/>
      <dgm:t>
        <a:bodyPr/>
        <a:lstStyle/>
        <a:p>
          <a:endParaRPr lang="ru-RU"/>
        </a:p>
      </dgm:t>
    </dgm:pt>
    <dgm:pt modelId="{080E2559-0EB3-4091-A477-333271E94D4A}" type="sibTrans" cxnId="{C581E1A7-184A-4100-8720-9B35C9A34638}">
      <dgm:prSet/>
      <dgm:spPr/>
      <dgm:t>
        <a:bodyPr/>
        <a:lstStyle/>
        <a:p>
          <a:endParaRPr lang="ru-RU"/>
        </a:p>
      </dgm:t>
    </dgm:pt>
    <dgm:pt modelId="{BBFA37B1-A0A0-45DF-84DC-8E388530360E}" type="pres">
      <dgm:prSet presAssocID="{066260A1-9540-426C-9156-187C50D723BE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D44B354A-D865-412F-BCA4-6D6DAB90E2FE}" type="pres">
      <dgm:prSet presAssocID="{F2007013-AB7A-4E47-B452-4E14995BD374}" presName="hierRoot1" presStyleCnt="0"/>
      <dgm:spPr/>
    </dgm:pt>
    <dgm:pt modelId="{4E36F62A-3CCD-42A7-9854-98A6F45CF3FB}" type="pres">
      <dgm:prSet presAssocID="{F2007013-AB7A-4E47-B452-4E14995BD374}" presName="composite" presStyleCnt="0"/>
      <dgm:spPr/>
    </dgm:pt>
    <dgm:pt modelId="{5F0DA01D-D157-42CB-A55F-03853C27D312}" type="pres">
      <dgm:prSet presAssocID="{F2007013-AB7A-4E47-B452-4E14995BD374}" presName="background" presStyleLbl="node0" presStyleIdx="0" presStyleCnt="1"/>
      <dgm:spPr/>
    </dgm:pt>
    <dgm:pt modelId="{9E429807-A3D1-45C3-8838-D1F43317508D}" type="pres">
      <dgm:prSet presAssocID="{F2007013-AB7A-4E47-B452-4E14995BD374}" presName="text" presStyleLbl="fgAcc0" presStyleIdx="0" presStyleCnt="1">
        <dgm:presLayoutVars>
          <dgm:chPref val="3"/>
        </dgm:presLayoutVars>
      </dgm:prSet>
      <dgm:spPr/>
    </dgm:pt>
    <dgm:pt modelId="{79C9C1CD-51E0-498C-9CC7-A9110EADFF78}" type="pres">
      <dgm:prSet presAssocID="{F2007013-AB7A-4E47-B452-4E14995BD374}" presName="hierChild2" presStyleCnt="0"/>
      <dgm:spPr/>
    </dgm:pt>
    <dgm:pt modelId="{BFE55F97-F16C-438D-AB2C-50731FFB6517}" type="pres">
      <dgm:prSet presAssocID="{F3B3B880-819E-43E9-BFC6-1D06EEB2C1CF}" presName="Name10" presStyleLbl="parChTrans1D2" presStyleIdx="0" presStyleCnt="2"/>
      <dgm:spPr/>
    </dgm:pt>
    <dgm:pt modelId="{F05C0AB6-3643-40C3-AC5F-FDC6BB55A750}" type="pres">
      <dgm:prSet presAssocID="{2D5A0E04-69C3-476F-AAE7-A30F90006C72}" presName="hierRoot2" presStyleCnt="0"/>
      <dgm:spPr/>
    </dgm:pt>
    <dgm:pt modelId="{1EFBBDC4-6011-464B-84EC-518F36BA1F28}" type="pres">
      <dgm:prSet presAssocID="{2D5A0E04-69C3-476F-AAE7-A30F90006C72}" presName="composite2" presStyleCnt="0"/>
      <dgm:spPr/>
    </dgm:pt>
    <dgm:pt modelId="{2FC74F59-9471-4DC5-B739-E78333D6B00B}" type="pres">
      <dgm:prSet presAssocID="{2D5A0E04-69C3-476F-AAE7-A30F90006C72}" presName="background2" presStyleLbl="node2" presStyleIdx="0" presStyleCnt="2"/>
      <dgm:spPr/>
    </dgm:pt>
    <dgm:pt modelId="{576BB2F1-C217-4A3A-9955-F58C4D81D1B0}" type="pres">
      <dgm:prSet presAssocID="{2D5A0E04-69C3-476F-AAE7-A30F90006C72}" presName="text2" presStyleLbl="fgAcc2" presStyleIdx="0" presStyleCnt="2">
        <dgm:presLayoutVars>
          <dgm:chPref val="3"/>
        </dgm:presLayoutVars>
      </dgm:prSet>
      <dgm:spPr/>
    </dgm:pt>
    <dgm:pt modelId="{C61395A3-83E1-4D41-9462-26EA27E5EE53}" type="pres">
      <dgm:prSet presAssocID="{2D5A0E04-69C3-476F-AAE7-A30F90006C72}" presName="hierChild3" presStyleCnt="0"/>
      <dgm:spPr/>
    </dgm:pt>
    <dgm:pt modelId="{15801E8B-FDB3-4D70-9EEA-E52F5EF1DE56}" type="pres">
      <dgm:prSet presAssocID="{2D2698CE-B895-4B0E-84DF-61F27987A176}" presName="Name17" presStyleLbl="parChTrans1D3" presStyleIdx="0" presStyleCnt="4"/>
      <dgm:spPr/>
    </dgm:pt>
    <dgm:pt modelId="{C81CECD5-4184-4527-8652-8FF529389789}" type="pres">
      <dgm:prSet presAssocID="{617448A0-051A-4225-ABC6-F2136D20EAE8}" presName="hierRoot3" presStyleCnt="0"/>
      <dgm:spPr/>
    </dgm:pt>
    <dgm:pt modelId="{30D9AE8C-2D26-4755-86E1-92DCD429BBCE}" type="pres">
      <dgm:prSet presAssocID="{617448A0-051A-4225-ABC6-F2136D20EAE8}" presName="composite3" presStyleCnt="0"/>
      <dgm:spPr/>
    </dgm:pt>
    <dgm:pt modelId="{0E4F8721-C5D8-4A54-A5C8-8A8D5AF26CE8}" type="pres">
      <dgm:prSet presAssocID="{617448A0-051A-4225-ABC6-F2136D20EAE8}" presName="background3" presStyleLbl="node3" presStyleIdx="0" presStyleCnt="4"/>
      <dgm:spPr/>
    </dgm:pt>
    <dgm:pt modelId="{4D1C830C-E7C6-45E5-A393-F11AEAD5462D}" type="pres">
      <dgm:prSet presAssocID="{617448A0-051A-4225-ABC6-F2136D20EAE8}" presName="text3" presStyleLbl="fgAcc3" presStyleIdx="0" presStyleCnt="4">
        <dgm:presLayoutVars>
          <dgm:chPref val="3"/>
        </dgm:presLayoutVars>
      </dgm:prSet>
      <dgm:spPr/>
    </dgm:pt>
    <dgm:pt modelId="{DDFD499F-64E4-43CA-8D5C-152165290AC1}" type="pres">
      <dgm:prSet presAssocID="{617448A0-051A-4225-ABC6-F2136D20EAE8}" presName="hierChild4" presStyleCnt="0"/>
      <dgm:spPr/>
    </dgm:pt>
    <dgm:pt modelId="{FA1B848C-8571-4EFB-BED3-C5931788A0D4}" type="pres">
      <dgm:prSet presAssocID="{E5577D42-87B9-43B6-974E-F38E70215A35}" presName="Name17" presStyleLbl="parChTrans1D3" presStyleIdx="1" presStyleCnt="4"/>
      <dgm:spPr/>
    </dgm:pt>
    <dgm:pt modelId="{E15D7058-90BC-4F69-B592-C179AF55B7EF}" type="pres">
      <dgm:prSet presAssocID="{BC639FCE-4D58-4C03-8561-0B5E01550573}" presName="hierRoot3" presStyleCnt="0"/>
      <dgm:spPr/>
    </dgm:pt>
    <dgm:pt modelId="{6C28214E-7AB2-4D29-BBF9-C6D6A516A9A8}" type="pres">
      <dgm:prSet presAssocID="{BC639FCE-4D58-4C03-8561-0B5E01550573}" presName="composite3" presStyleCnt="0"/>
      <dgm:spPr/>
    </dgm:pt>
    <dgm:pt modelId="{03306725-2DFC-4961-9F62-79C5BAB54189}" type="pres">
      <dgm:prSet presAssocID="{BC639FCE-4D58-4C03-8561-0B5E01550573}" presName="background3" presStyleLbl="node3" presStyleIdx="1" presStyleCnt="4"/>
      <dgm:spPr/>
    </dgm:pt>
    <dgm:pt modelId="{F14F1D0B-ABDA-45BC-8E11-D74598ECD926}" type="pres">
      <dgm:prSet presAssocID="{BC639FCE-4D58-4C03-8561-0B5E01550573}" presName="text3" presStyleLbl="fgAcc3" presStyleIdx="1" presStyleCnt="4">
        <dgm:presLayoutVars>
          <dgm:chPref val="3"/>
        </dgm:presLayoutVars>
      </dgm:prSet>
      <dgm:spPr/>
    </dgm:pt>
    <dgm:pt modelId="{B2E0DB79-7CD5-48D5-BE33-DD8E2B4AB937}" type="pres">
      <dgm:prSet presAssocID="{BC639FCE-4D58-4C03-8561-0B5E01550573}" presName="hierChild4" presStyleCnt="0"/>
      <dgm:spPr/>
    </dgm:pt>
    <dgm:pt modelId="{0AE7DF24-7A50-4D61-9744-65097878CEA5}" type="pres">
      <dgm:prSet presAssocID="{9FA1BE44-0A57-4683-8CC6-3C86D65A1EC3}" presName="Name17" presStyleLbl="parChTrans1D3" presStyleIdx="2" presStyleCnt="4"/>
      <dgm:spPr/>
    </dgm:pt>
    <dgm:pt modelId="{83A91D39-C05E-4BA5-96E4-F68241E3EABA}" type="pres">
      <dgm:prSet presAssocID="{8D1D5566-2605-407C-A79A-B665C8DC77E1}" presName="hierRoot3" presStyleCnt="0"/>
      <dgm:spPr/>
    </dgm:pt>
    <dgm:pt modelId="{A870E375-373B-4EC2-8410-FA1E519246E3}" type="pres">
      <dgm:prSet presAssocID="{8D1D5566-2605-407C-A79A-B665C8DC77E1}" presName="composite3" presStyleCnt="0"/>
      <dgm:spPr/>
    </dgm:pt>
    <dgm:pt modelId="{CF8A232E-2604-4F45-BA2B-BFF4060F587B}" type="pres">
      <dgm:prSet presAssocID="{8D1D5566-2605-407C-A79A-B665C8DC77E1}" presName="background3" presStyleLbl="node3" presStyleIdx="2" presStyleCnt="4"/>
      <dgm:spPr/>
    </dgm:pt>
    <dgm:pt modelId="{E756B377-CA79-4B04-B05C-35C5A6769A2A}" type="pres">
      <dgm:prSet presAssocID="{8D1D5566-2605-407C-A79A-B665C8DC77E1}" presName="text3" presStyleLbl="fgAcc3" presStyleIdx="2" presStyleCnt="4">
        <dgm:presLayoutVars>
          <dgm:chPref val="3"/>
        </dgm:presLayoutVars>
      </dgm:prSet>
      <dgm:spPr/>
    </dgm:pt>
    <dgm:pt modelId="{D78E216E-1097-4F01-83B9-AE2F0868C09C}" type="pres">
      <dgm:prSet presAssocID="{8D1D5566-2605-407C-A79A-B665C8DC77E1}" presName="hierChild4" presStyleCnt="0"/>
      <dgm:spPr/>
    </dgm:pt>
    <dgm:pt modelId="{1D5DD12B-C240-4891-89C0-21BB85CFC832}" type="pres">
      <dgm:prSet presAssocID="{A53B28EC-B660-4207-AABF-46B7B14C854C}" presName="Name10" presStyleLbl="parChTrans1D2" presStyleIdx="1" presStyleCnt="2"/>
      <dgm:spPr/>
    </dgm:pt>
    <dgm:pt modelId="{659CB9A9-A70A-4AF6-A3F8-CF39D68E9EB7}" type="pres">
      <dgm:prSet presAssocID="{19C21D26-99B2-4587-9335-D147142F31B7}" presName="hierRoot2" presStyleCnt="0"/>
      <dgm:spPr/>
    </dgm:pt>
    <dgm:pt modelId="{0A33830C-3B3C-4750-A5EB-30EF62B23172}" type="pres">
      <dgm:prSet presAssocID="{19C21D26-99B2-4587-9335-D147142F31B7}" presName="composite2" presStyleCnt="0"/>
      <dgm:spPr/>
    </dgm:pt>
    <dgm:pt modelId="{A2579B60-BEE8-449E-A63E-E9DDAAA26428}" type="pres">
      <dgm:prSet presAssocID="{19C21D26-99B2-4587-9335-D147142F31B7}" presName="background2" presStyleLbl="node2" presStyleIdx="1" presStyleCnt="2"/>
      <dgm:spPr/>
    </dgm:pt>
    <dgm:pt modelId="{27A44044-E697-478A-89A3-A48167F6DAA4}" type="pres">
      <dgm:prSet presAssocID="{19C21D26-99B2-4587-9335-D147142F31B7}" presName="text2" presStyleLbl="fgAcc2" presStyleIdx="1" presStyleCnt="2">
        <dgm:presLayoutVars>
          <dgm:chPref val="3"/>
        </dgm:presLayoutVars>
      </dgm:prSet>
      <dgm:spPr/>
    </dgm:pt>
    <dgm:pt modelId="{11843477-4A46-47E6-AB3B-41182F84D236}" type="pres">
      <dgm:prSet presAssocID="{19C21D26-99B2-4587-9335-D147142F31B7}" presName="hierChild3" presStyleCnt="0"/>
      <dgm:spPr/>
    </dgm:pt>
    <dgm:pt modelId="{9DBD8010-81B6-450B-A276-23B3FD8075B0}" type="pres">
      <dgm:prSet presAssocID="{A0CE8FFC-BD8A-4400-BCFF-2231F34A146F}" presName="Name17" presStyleLbl="parChTrans1D3" presStyleIdx="3" presStyleCnt="4"/>
      <dgm:spPr/>
    </dgm:pt>
    <dgm:pt modelId="{B7C23B2C-D31A-4337-93E3-1BB4F0BA38C2}" type="pres">
      <dgm:prSet presAssocID="{A3AF9D97-996A-4E1A-B850-6FEA599B8168}" presName="hierRoot3" presStyleCnt="0"/>
      <dgm:spPr/>
    </dgm:pt>
    <dgm:pt modelId="{8B2AC772-8F9A-488F-9DD0-91D7745FE04D}" type="pres">
      <dgm:prSet presAssocID="{A3AF9D97-996A-4E1A-B850-6FEA599B8168}" presName="composite3" presStyleCnt="0"/>
      <dgm:spPr/>
    </dgm:pt>
    <dgm:pt modelId="{132B5CCD-B99D-478B-B4AF-BD19995CF8FF}" type="pres">
      <dgm:prSet presAssocID="{A3AF9D97-996A-4E1A-B850-6FEA599B8168}" presName="background3" presStyleLbl="node3" presStyleIdx="3" presStyleCnt="4"/>
      <dgm:spPr/>
    </dgm:pt>
    <dgm:pt modelId="{9EF89569-F5FC-4726-A63A-C96D39A771F9}" type="pres">
      <dgm:prSet presAssocID="{A3AF9D97-996A-4E1A-B850-6FEA599B8168}" presName="text3" presStyleLbl="fgAcc3" presStyleIdx="3" presStyleCnt="4">
        <dgm:presLayoutVars>
          <dgm:chPref val="3"/>
        </dgm:presLayoutVars>
      </dgm:prSet>
      <dgm:spPr/>
    </dgm:pt>
    <dgm:pt modelId="{89A49BD4-FA30-406E-B651-C61744BE85CB}" type="pres">
      <dgm:prSet presAssocID="{A3AF9D97-996A-4E1A-B850-6FEA599B8168}" presName="hierChild4" presStyleCnt="0"/>
      <dgm:spPr/>
    </dgm:pt>
  </dgm:ptLst>
  <dgm:cxnLst>
    <dgm:cxn modelId="{C5D1BF07-712B-432D-A4B0-EB3C4B7A0338}" type="presOf" srcId="{19C21D26-99B2-4587-9335-D147142F31B7}" destId="{27A44044-E697-478A-89A3-A48167F6DAA4}" srcOrd="0" destOrd="0" presId="urn:microsoft.com/office/officeart/2005/8/layout/hierarchy1"/>
    <dgm:cxn modelId="{3982410C-B5A9-46D9-B65F-882B85BFA116}" srcId="{2D5A0E04-69C3-476F-AAE7-A30F90006C72}" destId="{8D1D5566-2605-407C-A79A-B665C8DC77E1}" srcOrd="2" destOrd="0" parTransId="{9FA1BE44-0A57-4683-8CC6-3C86D65A1EC3}" sibTransId="{2A59A055-0FC8-4762-85FC-CC8464E0B777}"/>
    <dgm:cxn modelId="{00616A11-222B-4683-AD74-542C22859605}" type="presOf" srcId="{F2007013-AB7A-4E47-B452-4E14995BD374}" destId="{9E429807-A3D1-45C3-8838-D1F43317508D}" srcOrd="0" destOrd="0" presId="urn:microsoft.com/office/officeart/2005/8/layout/hierarchy1"/>
    <dgm:cxn modelId="{13AF9913-C7B0-43AB-9573-7ED74E6A7352}" type="presOf" srcId="{9FA1BE44-0A57-4683-8CC6-3C86D65A1EC3}" destId="{0AE7DF24-7A50-4D61-9744-65097878CEA5}" srcOrd="0" destOrd="0" presId="urn:microsoft.com/office/officeart/2005/8/layout/hierarchy1"/>
    <dgm:cxn modelId="{AB3E2C24-B2C5-4A5F-8CB0-EF325BD1C9BC}" type="presOf" srcId="{A3AF9D97-996A-4E1A-B850-6FEA599B8168}" destId="{9EF89569-F5FC-4726-A63A-C96D39A771F9}" srcOrd="0" destOrd="0" presId="urn:microsoft.com/office/officeart/2005/8/layout/hierarchy1"/>
    <dgm:cxn modelId="{4B733E2B-BD26-4C73-A8CE-D6B3D1EFD8E8}" type="presOf" srcId="{BC639FCE-4D58-4C03-8561-0B5E01550573}" destId="{F14F1D0B-ABDA-45BC-8E11-D74598ECD926}" srcOrd="0" destOrd="0" presId="urn:microsoft.com/office/officeart/2005/8/layout/hierarchy1"/>
    <dgm:cxn modelId="{1693AB6B-2255-43AE-BA61-1E19B4A8EC1D}" type="presOf" srcId="{A53B28EC-B660-4207-AABF-46B7B14C854C}" destId="{1D5DD12B-C240-4891-89C0-21BB85CFC832}" srcOrd="0" destOrd="0" presId="urn:microsoft.com/office/officeart/2005/8/layout/hierarchy1"/>
    <dgm:cxn modelId="{666EC26B-71D8-4FF3-8BAD-77C8BD6851FA}" type="presOf" srcId="{2D5A0E04-69C3-476F-AAE7-A30F90006C72}" destId="{576BB2F1-C217-4A3A-9955-F58C4D81D1B0}" srcOrd="0" destOrd="0" presId="urn:microsoft.com/office/officeart/2005/8/layout/hierarchy1"/>
    <dgm:cxn modelId="{E4806B8E-22B5-44C9-AB49-26D56FB795B5}" type="presOf" srcId="{E5577D42-87B9-43B6-974E-F38E70215A35}" destId="{FA1B848C-8571-4EFB-BED3-C5931788A0D4}" srcOrd="0" destOrd="0" presId="urn:microsoft.com/office/officeart/2005/8/layout/hierarchy1"/>
    <dgm:cxn modelId="{69F7248F-9F2D-44A2-AC9A-5E24E4D7BE60}" srcId="{F2007013-AB7A-4E47-B452-4E14995BD374}" destId="{2D5A0E04-69C3-476F-AAE7-A30F90006C72}" srcOrd="0" destOrd="0" parTransId="{F3B3B880-819E-43E9-BFC6-1D06EEB2C1CF}" sibTransId="{6C0CB420-C3B6-4056-AC78-C2EC66F7B839}"/>
    <dgm:cxn modelId="{439A8A91-5E38-4E5B-9191-6C411D1E834B}" type="presOf" srcId="{F3B3B880-819E-43E9-BFC6-1D06EEB2C1CF}" destId="{BFE55F97-F16C-438D-AB2C-50731FFB6517}" srcOrd="0" destOrd="0" presId="urn:microsoft.com/office/officeart/2005/8/layout/hierarchy1"/>
    <dgm:cxn modelId="{D27ACAA3-2F5B-4769-BE37-1D35ED596C5D}" type="presOf" srcId="{A0CE8FFC-BD8A-4400-BCFF-2231F34A146F}" destId="{9DBD8010-81B6-450B-A276-23B3FD8075B0}" srcOrd="0" destOrd="0" presId="urn:microsoft.com/office/officeart/2005/8/layout/hierarchy1"/>
    <dgm:cxn modelId="{C581E1A7-184A-4100-8720-9B35C9A34638}" srcId="{2D5A0E04-69C3-476F-AAE7-A30F90006C72}" destId="{617448A0-051A-4225-ABC6-F2136D20EAE8}" srcOrd="0" destOrd="0" parTransId="{2D2698CE-B895-4B0E-84DF-61F27987A176}" sibTransId="{080E2559-0EB3-4091-A477-333271E94D4A}"/>
    <dgm:cxn modelId="{308F20AE-F8EF-432E-9B7C-13AA2C61A9A4}" type="presOf" srcId="{2D2698CE-B895-4B0E-84DF-61F27987A176}" destId="{15801E8B-FDB3-4D70-9EEA-E52F5EF1DE56}" srcOrd="0" destOrd="0" presId="urn:microsoft.com/office/officeart/2005/8/layout/hierarchy1"/>
    <dgm:cxn modelId="{06C34AB0-1FBB-4B17-B164-5D5BAF9686D6}" type="presOf" srcId="{8D1D5566-2605-407C-A79A-B665C8DC77E1}" destId="{E756B377-CA79-4B04-B05C-35C5A6769A2A}" srcOrd="0" destOrd="0" presId="urn:microsoft.com/office/officeart/2005/8/layout/hierarchy1"/>
    <dgm:cxn modelId="{B287A6B3-FC0E-49AF-868D-31EED8156074}" srcId="{F2007013-AB7A-4E47-B452-4E14995BD374}" destId="{19C21D26-99B2-4587-9335-D147142F31B7}" srcOrd="1" destOrd="0" parTransId="{A53B28EC-B660-4207-AABF-46B7B14C854C}" sibTransId="{5687524C-39D6-49CD-8F0C-8A6AE8B6C138}"/>
    <dgm:cxn modelId="{AB9497CF-19A8-45A7-AD33-B76091DD43D9}" srcId="{066260A1-9540-426C-9156-187C50D723BE}" destId="{F2007013-AB7A-4E47-B452-4E14995BD374}" srcOrd="0" destOrd="0" parTransId="{8837065C-8AE3-4D0E-810E-776C948DFD52}" sibTransId="{AF16DB98-5CDF-44F8-972D-844B01D09538}"/>
    <dgm:cxn modelId="{918352D1-AF32-4732-A397-05D5C0E439BB}" srcId="{2D5A0E04-69C3-476F-AAE7-A30F90006C72}" destId="{BC639FCE-4D58-4C03-8561-0B5E01550573}" srcOrd="1" destOrd="0" parTransId="{E5577D42-87B9-43B6-974E-F38E70215A35}" sibTransId="{40DEA140-4207-4FDD-90FE-2D6A3C5D15FD}"/>
    <dgm:cxn modelId="{335C2EE6-9E63-4DE4-BEF5-EE2B160BE66D}" type="presOf" srcId="{066260A1-9540-426C-9156-187C50D723BE}" destId="{BBFA37B1-A0A0-45DF-84DC-8E388530360E}" srcOrd="0" destOrd="0" presId="urn:microsoft.com/office/officeart/2005/8/layout/hierarchy1"/>
    <dgm:cxn modelId="{73BC4DED-AC26-460E-B2E8-8E469DA21FF8}" srcId="{19C21D26-99B2-4587-9335-D147142F31B7}" destId="{A3AF9D97-996A-4E1A-B850-6FEA599B8168}" srcOrd="0" destOrd="0" parTransId="{A0CE8FFC-BD8A-4400-BCFF-2231F34A146F}" sibTransId="{FD9B18A2-E584-4D2B-8D42-80F2B578DA2C}"/>
    <dgm:cxn modelId="{241BD3F6-3EA5-41F6-B64D-527EDD825F2A}" type="presOf" srcId="{617448A0-051A-4225-ABC6-F2136D20EAE8}" destId="{4D1C830C-E7C6-45E5-A393-F11AEAD5462D}" srcOrd="0" destOrd="0" presId="urn:microsoft.com/office/officeart/2005/8/layout/hierarchy1"/>
    <dgm:cxn modelId="{CC9F331C-C291-49B2-A9A1-FFC24518AA39}" type="presParOf" srcId="{BBFA37B1-A0A0-45DF-84DC-8E388530360E}" destId="{D44B354A-D865-412F-BCA4-6D6DAB90E2FE}" srcOrd="0" destOrd="0" presId="urn:microsoft.com/office/officeart/2005/8/layout/hierarchy1"/>
    <dgm:cxn modelId="{E890E185-63C2-41E9-AD5F-192BE37F8EA5}" type="presParOf" srcId="{D44B354A-D865-412F-BCA4-6D6DAB90E2FE}" destId="{4E36F62A-3CCD-42A7-9854-98A6F45CF3FB}" srcOrd="0" destOrd="0" presId="urn:microsoft.com/office/officeart/2005/8/layout/hierarchy1"/>
    <dgm:cxn modelId="{77C859EB-13D8-4208-BCDE-CCD2F12FD1BD}" type="presParOf" srcId="{4E36F62A-3CCD-42A7-9854-98A6F45CF3FB}" destId="{5F0DA01D-D157-42CB-A55F-03853C27D312}" srcOrd="0" destOrd="0" presId="urn:microsoft.com/office/officeart/2005/8/layout/hierarchy1"/>
    <dgm:cxn modelId="{1514F70E-1E7B-4A15-AE43-685197517133}" type="presParOf" srcId="{4E36F62A-3CCD-42A7-9854-98A6F45CF3FB}" destId="{9E429807-A3D1-45C3-8838-D1F43317508D}" srcOrd="1" destOrd="0" presId="urn:microsoft.com/office/officeart/2005/8/layout/hierarchy1"/>
    <dgm:cxn modelId="{391645FF-859F-42CA-A7CD-A28E09B3CF78}" type="presParOf" srcId="{D44B354A-D865-412F-BCA4-6D6DAB90E2FE}" destId="{79C9C1CD-51E0-498C-9CC7-A9110EADFF78}" srcOrd="1" destOrd="0" presId="urn:microsoft.com/office/officeart/2005/8/layout/hierarchy1"/>
    <dgm:cxn modelId="{89AAE78C-61F5-465F-92A3-92996D047D0F}" type="presParOf" srcId="{79C9C1CD-51E0-498C-9CC7-A9110EADFF78}" destId="{BFE55F97-F16C-438D-AB2C-50731FFB6517}" srcOrd="0" destOrd="0" presId="urn:microsoft.com/office/officeart/2005/8/layout/hierarchy1"/>
    <dgm:cxn modelId="{CB7C4B34-F246-43CE-AE23-CF8AE424A92D}" type="presParOf" srcId="{79C9C1CD-51E0-498C-9CC7-A9110EADFF78}" destId="{F05C0AB6-3643-40C3-AC5F-FDC6BB55A750}" srcOrd="1" destOrd="0" presId="urn:microsoft.com/office/officeart/2005/8/layout/hierarchy1"/>
    <dgm:cxn modelId="{B0AC57D9-DEA5-466C-B276-805563DBE22C}" type="presParOf" srcId="{F05C0AB6-3643-40C3-AC5F-FDC6BB55A750}" destId="{1EFBBDC4-6011-464B-84EC-518F36BA1F28}" srcOrd="0" destOrd="0" presId="urn:microsoft.com/office/officeart/2005/8/layout/hierarchy1"/>
    <dgm:cxn modelId="{3D36D422-559A-4330-AF31-E19B40C67BE6}" type="presParOf" srcId="{1EFBBDC4-6011-464B-84EC-518F36BA1F28}" destId="{2FC74F59-9471-4DC5-B739-E78333D6B00B}" srcOrd="0" destOrd="0" presId="urn:microsoft.com/office/officeart/2005/8/layout/hierarchy1"/>
    <dgm:cxn modelId="{D945F021-1BDC-4517-8E72-04B32A95E570}" type="presParOf" srcId="{1EFBBDC4-6011-464B-84EC-518F36BA1F28}" destId="{576BB2F1-C217-4A3A-9955-F58C4D81D1B0}" srcOrd="1" destOrd="0" presId="urn:microsoft.com/office/officeart/2005/8/layout/hierarchy1"/>
    <dgm:cxn modelId="{35F3EAD3-C071-498E-98AB-B819B6A43960}" type="presParOf" srcId="{F05C0AB6-3643-40C3-AC5F-FDC6BB55A750}" destId="{C61395A3-83E1-4D41-9462-26EA27E5EE53}" srcOrd="1" destOrd="0" presId="urn:microsoft.com/office/officeart/2005/8/layout/hierarchy1"/>
    <dgm:cxn modelId="{5AB0BEDD-FAF3-451E-8D92-347BBB8C440E}" type="presParOf" srcId="{C61395A3-83E1-4D41-9462-26EA27E5EE53}" destId="{15801E8B-FDB3-4D70-9EEA-E52F5EF1DE56}" srcOrd="0" destOrd="0" presId="urn:microsoft.com/office/officeart/2005/8/layout/hierarchy1"/>
    <dgm:cxn modelId="{F4572C48-2A31-4164-B3C6-3303E43F09D0}" type="presParOf" srcId="{C61395A3-83E1-4D41-9462-26EA27E5EE53}" destId="{C81CECD5-4184-4527-8652-8FF529389789}" srcOrd="1" destOrd="0" presId="urn:microsoft.com/office/officeart/2005/8/layout/hierarchy1"/>
    <dgm:cxn modelId="{CC17B574-0871-4D30-85C5-BC7FF467D36B}" type="presParOf" srcId="{C81CECD5-4184-4527-8652-8FF529389789}" destId="{30D9AE8C-2D26-4755-86E1-92DCD429BBCE}" srcOrd="0" destOrd="0" presId="urn:microsoft.com/office/officeart/2005/8/layout/hierarchy1"/>
    <dgm:cxn modelId="{C641984B-56DB-4857-8894-CDC6491108DB}" type="presParOf" srcId="{30D9AE8C-2D26-4755-86E1-92DCD429BBCE}" destId="{0E4F8721-C5D8-4A54-A5C8-8A8D5AF26CE8}" srcOrd="0" destOrd="0" presId="urn:microsoft.com/office/officeart/2005/8/layout/hierarchy1"/>
    <dgm:cxn modelId="{39164F58-F2CA-4BDB-8DE3-5A9BEA8D8E8A}" type="presParOf" srcId="{30D9AE8C-2D26-4755-86E1-92DCD429BBCE}" destId="{4D1C830C-E7C6-45E5-A393-F11AEAD5462D}" srcOrd="1" destOrd="0" presId="urn:microsoft.com/office/officeart/2005/8/layout/hierarchy1"/>
    <dgm:cxn modelId="{5B0375BA-034B-4B94-8FC1-EA87C529BBA8}" type="presParOf" srcId="{C81CECD5-4184-4527-8652-8FF529389789}" destId="{DDFD499F-64E4-43CA-8D5C-152165290AC1}" srcOrd="1" destOrd="0" presId="urn:microsoft.com/office/officeart/2005/8/layout/hierarchy1"/>
    <dgm:cxn modelId="{337C4488-A3DF-4A29-9F60-3CF6A7315571}" type="presParOf" srcId="{C61395A3-83E1-4D41-9462-26EA27E5EE53}" destId="{FA1B848C-8571-4EFB-BED3-C5931788A0D4}" srcOrd="2" destOrd="0" presId="urn:microsoft.com/office/officeart/2005/8/layout/hierarchy1"/>
    <dgm:cxn modelId="{7F5CE5E3-0592-48FF-9BAD-295D117E6DA9}" type="presParOf" srcId="{C61395A3-83E1-4D41-9462-26EA27E5EE53}" destId="{E15D7058-90BC-4F69-B592-C179AF55B7EF}" srcOrd="3" destOrd="0" presId="urn:microsoft.com/office/officeart/2005/8/layout/hierarchy1"/>
    <dgm:cxn modelId="{DC38788D-648C-44D6-B2D7-062D0B63BF7F}" type="presParOf" srcId="{E15D7058-90BC-4F69-B592-C179AF55B7EF}" destId="{6C28214E-7AB2-4D29-BBF9-C6D6A516A9A8}" srcOrd="0" destOrd="0" presId="urn:microsoft.com/office/officeart/2005/8/layout/hierarchy1"/>
    <dgm:cxn modelId="{38F7AF3F-2AB8-4BEF-868E-FF2EA5860718}" type="presParOf" srcId="{6C28214E-7AB2-4D29-BBF9-C6D6A516A9A8}" destId="{03306725-2DFC-4961-9F62-79C5BAB54189}" srcOrd="0" destOrd="0" presId="urn:microsoft.com/office/officeart/2005/8/layout/hierarchy1"/>
    <dgm:cxn modelId="{E1F2EE85-B4EE-4FF9-8709-107FD1DD990B}" type="presParOf" srcId="{6C28214E-7AB2-4D29-BBF9-C6D6A516A9A8}" destId="{F14F1D0B-ABDA-45BC-8E11-D74598ECD926}" srcOrd="1" destOrd="0" presId="urn:microsoft.com/office/officeart/2005/8/layout/hierarchy1"/>
    <dgm:cxn modelId="{0E834AE1-5186-4DDC-88E6-EB4769E9EE57}" type="presParOf" srcId="{E15D7058-90BC-4F69-B592-C179AF55B7EF}" destId="{B2E0DB79-7CD5-48D5-BE33-DD8E2B4AB937}" srcOrd="1" destOrd="0" presId="urn:microsoft.com/office/officeart/2005/8/layout/hierarchy1"/>
    <dgm:cxn modelId="{4B2C537A-F3FF-46AB-9988-B55AF61B5A91}" type="presParOf" srcId="{C61395A3-83E1-4D41-9462-26EA27E5EE53}" destId="{0AE7DF24-7A50-4D61-9744-65097878CEA5}" srcOrd="4" destOrd="0" presId="urn:microsoft.com/office/officeart/2005/8/layout/hierarchy1"/>
    <dgm:cxn modelId="{8E11E120-DE0B-449C-8A0F-963F3775DE5A}" type="presParOf" srcId="{C61395A3-83E1-4D41-9462-26EA27E5EE53}" destId="{83A91D39-C05E-4BA5-96E4-F68241E3EABA}" srcOrd="5" destOrd="0" presId="urn:microsoft.com/office/officeart/2005/8/layout/hierarchy1"/>
    <dgm:cxn modelId="{BD326E47-0913-4E7C-B37F-140300A0B639}" type="presParOf" srcId="{83A91D39-C05E-4BA5-96E4-F68241E3EABA}" destId="{A870E375-373B-4EC2-8410-FA1E519246E3}" srcOrd="0" destOrd="0" presId="urn:microsoft.com/office/officeart/2005/8/layout/hierarchy1"/>
    <dgm:cxn modelId="{EB049663-C99F-4DBD-9443-13100C2E9DD7}" type="presParOf" srcId="{A870E375-373B-4EC2-8410-FA1E519246E3}" destId="{CF8A232E-2604-4F45-BA2B-BFF4060F587B}" srcOrd="0" destOrd="0" presId="urn:microsoft.com/office/officeart/2005/8/layout/hierarchy1"/>
    <dgm:cxn modelId="{4FB6DB5F-4FF4-4409-8B35-743B38DD99F4}" type="presParOf" srcId="{A870E375-373B-4EC2-8410-FA1E519246E3}" destId="{E756B377-CA79-4B04-B05C-35C5A6769A2A}" srcOrd="1" destOrd="0" presId="urn:microsoft.com/office/officeart/2005/8/layout/hierarchy1"/>
    <dgm:cxn modelId="{7524B136-9680-4A0A-AF3E-9C2CDDD311FB}" type="presParOf" srcId="{83A91D39-C05E-4BA5-96E4-F68241E3EABA}" destId="{D78E216E-1097-4F01-83B9-AE2F0868C09C}" srcOrd="1" destOrd="0" presId="urn:microsoft.com/office/officeart/2005/8/layout/hierarchy1"/>
    <dgm:cxn modelId="{0CE65CF6-A597-4BE4-A74D-83B17E19F885}" type="presParOf" srcId="{79C9C1CD-51E0-498C-9CC7-A9110EADFF78}" destId="{1D5DD12B-C240-4891-89C0-21BB85CFC832}" srcOrd="2" destOrd="0" presId="urn:microsoft.com/office/officeart/2005/8/layout/hierarchy1"/>
    <dgm:cxn modelId="{BF0475E2-B950-4BA2-834C-5DC973A90694}" type="presParOf" srcId="{79C9C1CD-51E0-498C-9CC7-A9110EADFF78}" destId="{659CB9A9-A70A-4AF6-A3F8-CF39D68E9EB7}" srcOrd="3" destOrd="0" presId="urn:microsoft.com/office/officeart/2005/8/layout/hierarchy1"/>
    <dgm:cxn modelId="{E5D62A68-0BC6-47BD-884C-92E7584B0F53}" type="presParOf" srcId="{659CB9A9-A70A-4AF6-A3F8-CF39D68E9EB7}" destId="{0A33830C-3B3C-4750-A5EB-30EF62B23172}" srcOrd="0" destOrd="0" presId="urn:microsoft.com/office/officeart/2005/8/layout/hierarchy1"/>
    <dgm:cxn modelId="{CD932CE0-D041-4A16-ADE4-98E0F70888FC}" type="presParOf" srcId="{0A33830C-3B3C-4750-A5EB-30EF62B23172}" destId="{A2579B60-BEE8-449E-A63E-E9DDAAA26428}" srcOrd="0" destOrd="0" presId="urn:microsoft.com/office/officeart/2005/8/layout/hierarchy1"/>
    <dgm:cxn modelId="{C614B53A-E971-480D-B837-838BDE8176A7}" type="presParOf" srcId="{0A33830C-3B3C-4750-A5EB-30EF62B23172}" destId="{27A44044-E697-478A-89A3-A48167F6DAA4}" srcOrd="1" destOrd="0" presId="urn:microsoft.com/office/officeart/2005/8/layout/hierarchy1"/>
    <dgm:cxn modelId="{A808964E-2328-477F-B30F-B448CFD26F64}" type="presParOf" srcId="{659CB9A9-A70A-4AF6-A3F8-CF39D68E9EB7}" destId="{11843477-4A46-47E6-AB3B-41182F84D236}" srcOrd="1" destOrd="0" presId="urn:microsoft.com/office/officeart/2005/8/layout/hierarchy1"/>
    <dgm:cxn modelId="{24C5E4D7-95B5-4B1D-9C03-DCA1BB97C0C5}" type="presParOf" srcId="{11843477-4A46-47E6-AB3B-41182F84D236}" destId="{9DBD8010-81B6-450B-A276-23B3FD8075B0}" srcOrd="0" destOrd="0" presId="urn:microsoft.com/office/officeart/2005/8/layout/hierarchy1"/>
    <dgm:cxn modelId="{E4D489EC-BB45-4BA7-BFED-5543FC6D858A}" type="presParOf" srcId="{11843477-4A46-47E6-AB3B-41182F84D236}" destId="{B7C23B2C-D31A-4337-93E3-1BB4F0BA38C2}" srcOrd="1" destOrd="0" presId="urn:microsoft.com/office/officeart/2005/8/layout/hierarchy1"/>
    <dgm:cxn modelId="{2D739656-1AF5-4721-AFA4-E73F4F55BE1B}" type="presParOf" srcId="{B7C23B2C-D31A-4337-93E3-1BB4F0BA38C2}" destId="{8B2AC772-8F9A-488F-9DD0-91D7745FE04D}" srcOrd="0" destOrd="0" presId="urn:microsoft.com/office/officeart/2005/8/layout/hierarchy1"/>
    <dgm:cxn modelId="{EB043C63-2BF3-4FC8-B8E8-16C02D18FE79}" type="presParOf" srcId="{8B2AC772-8F9A-488F-9DD0-91D7745FE04D}" destId="{132B5CCD-B99D-478B-B4AF-BD19995CF8FF}" srcOrd="0" destOrd="0" presId="urn:microsoft.com/office/officeart/2005/8/layout/hierarchy1"/>
    <dgm:cxn modelId="{9ACD894E-518B-4108-8FB6-AB17084C5981}" type="presParOf" srcId="{8B2AC772-8F9A-488F-9DD0-91D7745FE04D}" destId="{9EF89569-F5FC-4726-A63A-C96D39A771F9}" srcOrd="1" destOrd="0" presId="urn:microsoft.com/office/officeart/2005/8/layout/hierarchy1"/>
    <dgm:cxn modelId="{B45FD8F6-5B44-4803-8312-70BE1100CF56}" type="presParOf" srcId="{B7C23B2C-D31A-4337-93E3-1BB4F0BA38C2}" destId="{89A49BD4-FA30-406E-B651-C61744BE85CB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DBD8010-81B6-450B-A276-23B3FD8075B0}">
      <dsp:nvSpPr>
        <dsp:cNvPr id="0" name=""/>
        <dsp:cNvSpPr/>
      </dsp:nvSpPr>
      <dsp:spPr>
        <a:xfrm>
          <a:off x="7421753" y="2846527"/>
          <a:ext cx="91440" cy="521054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521054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D5DD12B-C240-4891-89C0-21BB85CFC832}">
      <dsp:nvSpPr>
        <dsp:cNvPr id="0" name=""/>
        <dsp:cNvSpPr/>
      </dsp:nvSpPr>
      <dsp:spPr>
        <a:xfrm>
          <a:off x="5277750" y="1187812"/>
          <a:ext cx="2189722" cy="52105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55083"/>
              </a:lnTo>
              <a:lnTo>
                <a:pt x="2189722" y="355083"/>
              </a:lnTo>
              <a:lnTo>
                <a:pt x="2189722" y="521054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AE7DF24-7A50-4D61-9744-65097878CEA5}">
      <dsp:nvSpPr>
        <dsp:cNvPr id="0" name=""/>
        <dsp:cNvSpPr/>
      </dsp:nvSpPr>
      <dsp:spPr>
        <a:xfrm>
          <a:off x="3088027" y="2846527"/>
          <a:ext cx="2189722" cy="52105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55083"/>
              </a:lnTo>
              <a:lnTo>
                <a:pt x="2189722" y="355083"/>
              </a:lnTo>
              <a:lnTo>
                <a:pt x="2189722" y="521054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A1B848C-8571-4EFB-BED3-C5931788A0D4}">
      <dsp:nvSpPr>
        <dsp:cNvPr id="0" name=""/>
        <dsp:cNvSpPr/>
      </dsp:nvSpPr>
      <dsp:spPr>
        <a:xfrm>
          <a:off x="3042307" y="2846527"/>
          <a:ext cx="91440" cy="521054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521054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5801E8B-FDB3-4D70-9EEA-E52F5EF1DE56}">
      <dsp:nvSpPr>
        <dsp:cNvPr id="0" name=""/>
        <dsp:cNvSpPr/>
      </dsp:nvSpPr>
      <dsp:spPr>
        <a:xfrm>
          <a:off x="898304" y="2846527"/>
          <a:ext cx="2189722" cy="521054"/>
        </a:xfrm>
        <a:custGeom>
          <a:avLst/>
          <a:gdLst/>
          <a:ahLst/>
          <a:cxnLst/>
          <a:rect l="0" t="0" r="0" b="0"/>
          <a:pathLst>
            <a:path>
              <a:moveTo>
                <a:pt x="2189722" y="0"/>
              </a:moveTo>
              <a:lnTo>
                <a:pt x="2189722" y="355083"/>
              </a:lnTo>
              <a:lnTo>
                <a:pt x="0" y="355083"/>
              </a:lnTo>
              <a:lnTo>
                <a:pt x="0" y="521054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FE55F97-F16C-438D-AB2C-50731FFB6517}">
      <dsp:nvSpPr>
        <dsp:cNvPr id="0" name=""/>
        <dsp:cNvSpPr/>
      </dsp:nvSpPr>
      <dsp:spPr>
        <a:xfrm>
          <a:off x="3088027" y="1187812"/>
          <a:ext cx="2189722" cy="521054"/>
        </a:xfrm>
        <a:custGeom>
          <a:avLst/>
          <a:gdLst/>
          <a:ahLst/>
          <a:cxnLst/>
          <a:rect l="0" t="0" r="0" b="0"/>
          <a:pathLst>
            <a:path>
              <a:moveTo>
                <a:pt x="2189722" y="0"/>
              </a:moveTo>
              <a:lnTo>
                <a:pt x="2189722" y="355083"/>
              </a:lnTo>
              <a:lnTo>
                <a:pt x="0" y="355083"/>
              </a:lnTo>
              <a:lnTo>
                <a:pt x="0" y="521054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F0DA01D-D157-42CB-A55F-03853C27D312}">
      <dsp:nvSpPr>
        <dsp:cNvPr id="0" name=""/>
        <dsp:cNvSpPr/>
      </dsp:nvSpPr>
      <dsp:spPr>
        <a:xfrm>
          <a:off x="4381954" y="50151"/>
          <a:ext cx="1791591" cy="113766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E429807-A3D1-45C3-8838-D1F43317508D}">
      <dsp:nvSpPr>
        <dsp:cNvPr id="0" name=""/>
        <dsp:cNvSpPr/>
      </dsp:nvSpPr>
      <dsp:spPr>
        <a:xfrm>
          <a:off x="4581020" y="239263"/>
          <a:ext cx="1791591" cy="113766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500" kern="1200" dirty="0"/>
            <a:t>Живые организмы</a:t>
          </a:r>
        </a:p>
      </dsp:txBody>
      <dsp:txXfrm>
        <a:off x="4614341" y="272584"/>
        <a:ext cx="1724949" cy="1071018"/>
      </dsp:txXfrm>
    </dsp:sp>
    <dsp:sp modelId="{2FC74F59-9471-4DC5-B739-E78333D6B00B}">
      <dsp:nvSpPr>
        <dsp:cNvPr id="0" name=""/>
        <dsp:cNvSpPr/>
      </dsp:nvSpPr>
      <dsp:spPr>
        <a:xfrm>
          <a:off x="2192232" y="1708866"/>
          <a:ext cx="1791591" cy="113766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76BB2F1-C217-4A3A-9955-F58C4D81D1B0}">
      <dsp:nvSpPr>
        <dsp:cNvPr id="0" name=""/>
        <dsp:cNvSpPr/>
      </dsp:nvSpPr>
      <dsp:spPr>
        <a:xfrm>
          <a:off x="2391297" y="1897978"/>
          <a:ext cx="1791591" cy="113766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500" kern="1200" dirty="0"/>
            <a:t>?</a:t>
          </a:r>
        </a:p>
      </dsp:txBody>
      <dsp:txXfrm>
        <a:off x="2424618" y="1931299"/>
        <a:ext cx="1724949" cy="1071018"/>
      </dsp:txXfrm>
    </dsp:sp>
    <dsp:sp modelId="{0E4F8721-C5D8-4A54-A5C8-8A8D5AF26CE8}">
      <dsp:nvSpPr>
        <dsp:cNvPr id="0" name=""/>
        <dsp:cNvSpPr/>
      </dsp:nvSpPr>
      <dsp:spPr>
        <a:xfrm>
          <a:off x="2509" y="3367581"/>
          <a:ext cx="1791591" cy="113766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D1C830C-E7C6-45E5-A393-F11AEAD5462D}">
      <dsp:nvSpPr>
        <dsp:cNvPr id="0" name=""/>
        <dsp:cNvSpPr/>
      </dsp:nvSpPr>
      <dsp:spPr>
        <a:xfrm>
          <a:off x="201574" y="3556693"/>
          <a:ext cx="1791591" cy="113766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500" kern="1200" dirty="0"/>
            <a:t>животные</a:t>
          </a:r>
        </a:p>
      </dsp:txBody>
      <dsp:txXfrm>
        <a:off x="234895" y="3590014"/>
        <a:ext cx="1724949" cy="1071018"/>
      </dsp:txXfrm>
    </dsp:sp>
    <dsp:sp modelId="{03306725-2DFC-4961-9F62-79C5BAB54189}">
      <dsp:nvSpPr>
        <dsp:cNvPr id="0" name=""/>
        <dsp:cNvSpPr/>
      </dsp:nvSpPr>
      <dsp:spPr>
        <a:xfrm>
          <a:off x="2192232" y="3367581"/>
          <a:ext cx="1791591" cy="113766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14F1D0B-ABDA-45BC-8E11-D74598ECD926}">
      <dsp:nvSpPr>
        <dsp:cNvPr id="0" name=""/>
        <dsp:cNvSpPr/>
      </dsp:nvSpPr>
      <dsp:spPr>
        <a:xfrm>
          <a:off x="2391297" y="3556693"/>
          <a:ext cx="1791591" cy="113766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500" kern="1200" dirty="0"/>
            <a:t>растения</a:t>
          </a:r>
        </a:p>
      </dsp:txBody>
      <dsp:txXfrm>
        <a:off x="2424618" y="3590014"/>
        <a:ext cx="1724949" cy="1071018"/>
      </dsp:txXfrm>
    </dsp:sp>
    <dsp:sp modelId="{CF8A232E-2604-4F45-BA2B-BFF4060F587B}">
      <dsp:nvSpPr>
        <dsp:cNvPr id="0" name=""/>
        <dsp:cNvSpPr/>
      </dsp:nvSpPr>
      <dsp:spPr>
        <a:xfrm>
          <a:off x="4381954" y="3367581"/>
          <a:ext cx="1791591" cy="113766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756B377-CA79-4B04-B05C-35C5A6769A2A}">
      <dsp:nvSpPr>
        <dsp:cNvPr id="0" name=""/>
        <dsp:cNvSpPr/>
      </dsp:nvSpPr>
      <dsp:spPr>
        <a:xfrm>
          <a:off x="4581020" y="3556693"/>
          <a:ext cx="1791591" cy="113766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500" kern="1200" dirty="0"/>
            <a:t>грибы</a:t>
          </a:r>
        </a:p>
      </dsp:txBody>
      <dsp:txXfrm>
        <a:off x="4614341" y="3590014"/>
        <a:ext cx="1724949" cy="1071018"/>
      </dsp:txXfrm>
    </dsp:sp>
    <dsp:sp modelId="{A2579B60-BEE8-449E-A63E-E9DDAAA26428}">
      <dsp:nvSpPr>
        <dsp:cNvPr id="0" name=""/>
        <dsp:cNvSpPr/>
      </dsp:nvSpPr>
      <dsp:spPr>
        <a:xfrm>
          <a:off x="6571677" y="1708866"/>
          <a:ext cx="1791591" cy="113766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7A44044-E697-478A-89A3-A48167F6DAA4}">
      <dsp:nvSpPr>
        <dsp:cNvPr id="0" name=""/>
        <dsp:cNvSpPr/>
      </dsp:nvSpPr>
      <dsp:spPr>
        <a:xfrm>
          <a:off x="6770743" y="1897978"/>
          <a:ext cx="1791591" cy="113766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500" kern="1200" dirty="0"/>
            <a:t>?</a:t>
          </a:r>
        </a:p>
      </dsp:txBody>
      <dsp:txXfrm>
        <a:off x="6804064" y="1931299"/>
        <a:ext cx="1724949" cy="1071018"/>
      </dsp:txXfrm>
    </dsp:sp>
    <dsp:sp modelId="{132B5CCD-B99D-478B-B4AF-BD19995CF8FF}">
      <dsp:nvSpPr>
        <dsp:cNvPr id="0" name=""/>
        <dsp:cNvSpPr/>
      </dsp:nvSpPr>
      <dsp:spPr>
        <a:xfrm>
          <a:off x="6571677" y="3367581"/>
          <a:ext cx="1791591" cy="113766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EF89569-F5FC-4726-A63A-C96D39A771F9}">
      <dsp:nvSpPr>
        <dsp:cNvPr id="0" name=""/>
        <dsp:cNvSpPr/>
      </dsp:nvSpPr>
      <dsp:spPr>
        <a:xfrm>
          <a:off x="6770743" y="3556693"/>
          <a:ext cx="1791591" cy="113766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500" kern="1200" dirty="0"/>
            <a:t>бактерии</a:t>
          </a:r>
        </a:p>
      </dsp:txBody>
      <dsp:txXfrm>
        <a:off x="6804064" y="3590014"/>
        <a:ext cx="1724949" cy="107101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ADD295F-5569-486B-8835-98A06ED1C26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B869D676-FD7D-4586-8B29-43DAD8288C4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29384C2-AC78-4B5B-9A0A-1E6D91F4FB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90010D-3811-452B-B3A3-ED3B2CE8D375}" type="datetimeFigureOut">
              <a:rPr lang="ru-RU" smtClean="0"/>
              <a:t>18.11.2021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E8C8369-E84E-4F11-8080-9587A34C41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C60D83A-E207-4945-B0FD-255277BC22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B97CAA-DA25-4BEE-9EF9-D0E4A7B764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14220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ABB50C0-08FD-4C2B-A8B1-DE9C62085D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D5E388B4-3CC0-4650-9DAF-8E608AEE59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6E70123-1259-4E18-A7D4-434E05B66D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90010D-3811-452B-B3A3-ED3B2CE8D375}" type="datetimeFigureOut">
              <a:rPr lang="ru-RU" smtClean="0"/>
              <a:t>18.11.2021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3EA4B4A-CBB3-4F22-9D3E-F7464D476B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FA12394-4F9C-4E87-B2E9-26AAA023CD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B97CAA-DA25-4BEE-9EF9-D0E4A7B764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33277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3D43EFB6-1C65-4C2D-A859-A9D3FCE3555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34230989-80E6-4998-A095-4CF51666630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DD16A14-E953-47BA-922B-78AD7721BC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90010D-3811-452B-B3A3-ED3B2CE8D375}" type="datetimeFigureOut">
              <a:rPr lang="ru-RU" smtClean="0"/>
              <a:t>18.11.2021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ED43DB0-F6F9-433A-91EA-40F08C7FDB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42B7AAA-876B-4E79-8089-A459906CB6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B97CAA-DA25-4BEE-9EF9-D0E4A7B764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756344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1_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523999" y="731519"/>
            <a:ext cx="4462272" cy="347472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6193536" y="731520"/>
            <a:ext cx="4462272" cy="347472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38461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524000" y="731520"/>
            <a:ext cx="8534400" cy="347472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86675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C9E7F07-5E8E-4500-8ADA-EF8475542A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EF83FDF-46B6-49F2-812F-B9475F9EBFD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DC682CB-CF05-4D95-AD07-7DD4C7BFEB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90010D-3811-452B-B3A3-ED3B2CE8D375}" type="datetimeFigureOut">
              <a:rPr lang="ru-RU" smtClean="0"/>
              <a:t>18.11.2021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6AEA9A2-C87C-45B6-8975-410D3C5168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F12C6F0-7BC8-4C61-B49A-1F9FAF8E60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B97CAA-DA25-4BEE-9EF9-D0E4A7B764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27400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363A595-648D-40AF-B1D7-5D31C12C46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FC12DA46-41F1-434E-BC72-38B7987AA08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1127B72-7492-4525-AA18-B558A49B45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90010D-3811-452B-B3A3-ED3B2CE8D375}" type="datetimeFigureOut">
              <a:rPr lang="ru-RU" smtClean="0"/>
              <a:t>18.11.2021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8227CC7-315D-4049-BDB0-26BF4AC28C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68DEF6A-0DC6-40C1-8C06-B5F0E78A75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B97CAA-DA25-4BEE-9EF9-D0E4A7B764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48997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2B53456-8450-44E6-93DA-6E71E38911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193564C-1E80-4B28-B589-BA2F9C4AEEF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F0F6AAAE-02DD-44DC-8CA8-3A795105937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6353B5A9-D654-4B08-8D84-6D4823557D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90010D-3811-452B-B3A3-ED3B2CE8D375}" type="datetimeFigureOut">
              <a:rPr lang="ru-RU" smtClean="0"/>
              <a:t>18.11.2021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E02C95E9-9903-41F1-AA96-9ED9BB1A50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B9C7F297-EAC7-4A1D-A880-3C86375A8B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B97CAA-DA25-4BEE-9EF9-D0E4A7B764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18701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8D7E86F-9C45-4338-B026-A56046EEE7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920C74D5-B2A2-41C9-AD98-5FA4ADB1609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23E798F9-DF00-4062-8401-7F15DA9A219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ED51570D-79EF-4B09-A977-BC08270722E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6569EDBC-6A85-49DA-9CAB-F34626151FC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28551364-345E-421E-98A0-8856EF4662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90010D-3811-452B-B3A3-ED3B2CE8D375}" type="datetimeFigureOut">
              <a:rPr lang="ru-RU" smtClean="0"/>
              <a:t>18.11.2021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41F62181-39AC-4EB4-ADA0-9348DC4B5F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3E50E76D-B13F-4519-8950-AD237C24BF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B97CAA-DA25-4BEE-9EF9-D0E4A7B764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53293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94DB68A-DC67-4A08-8E26-8D5399440C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D5E82477-4D6B-4F17-9BAE-A90F6A17B1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90010D-3811-452B-B3A3-ED3B2CE8D375}" type="datetimeFigureOut">
              <a:rPr lang="ru-RU" smtClean="0"/>
              <a:t>18.11.2021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29DEEC65-EA5E-4018-94D0-82BE041A1C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01F5F7BE-4A43-447F-A47B-96D39E28C4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B97CAA-DA25-4BEE-9EF9-D0E4A7B764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02050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6A42CDDC-7DAA-4747-A65C-927996D2C4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90010D-3811-452B-B3A3-ED3B2CE8D375}" type="datetimeFigureOut">
              <a:rPr lang="ru-RU" smtClean="0"/>
              <a:t>18.11.2021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EF288C3C-57E6-423F-AF4B-7C33133773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9C5F9C6A-5413-4569-8C01-429AE89494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B97CAA-DA25-4BEE-9EF9-D0E4A7B764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46992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E4EA538-990D-4054-AEE5-2B416190B3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1535B0E-EBD3-4431-95B9-416A1D43C95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B4C9E834-7613-4BD7-A30D-EFA67CDC9C0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3A33861C-47BF-400C-AF3B-984E38B29D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90010D-3811-452B-B3A3-ED3B2CE8D375}" type="datetimeFigureOut">
              <a:rPr lang="ru-RU" smtClean="0"/>
              <a:t>18.11.2021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6216293C-70C4-4503-BBF1-D12A27F9A1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A95615AF-3EF2-43FA-9ED3-4736A1C25E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B97CAA-DA25-4BEE-9EF9-D0E4A7B764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32926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5A415FE-6A27-48FD-981F-89A3FFCBF1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64C72594-D0E8-44F3-83FD-3212CA29D64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88370CC3-B128-419F-916C-CBC799DF0DF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563380DE-4B34-4C32-9293-DC306A8432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90010D-3811-452B-B3A3-ED3B2CE8D375}" type="datetimeFigureOut">
              <a:rPr lang="ru-RU" smtClean="0"/>
              <a:t>18.11.2021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85654660-4896-4466-8FED-B0ACF0D98E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5A2A3E9C-CFFA-4108-A7F0-461F3267DE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B97CAA-DA25-4BEE-9EF9-D0E4A7B764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5614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81D2242-00C3-467A-A90F-233A0C2C69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79B9211D-317A-4980-A3DA-F1052FCD31A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4820D8C-D6FF-4CA4-A2F4-7807D05B0F5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90010D-3811-452B-B3A3-ED3B2CE8D375}" type="datetimeFigureOut">
              <a:rPr lang="ru-RU" smtClean="0"/>
              <a:t>18.11.2021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D47003F-FAB3-4D9D-9E55-155DAC0D398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1DE478B-0CD5-4E55-99CA-8C0C53C140D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B97CAA-DA25-4BEE-9EF9-D0E4A7B764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79112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4232F6B-DD53-4C3A-A6A1-51BF02B97A2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26610"/>
            <a:ext cx="12191999" cy="7374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128413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C85820E-D2F6-40BA-B795-41E0389D00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b="1" dirty="0"/>
              <a:t>Физкультминутка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4AC6A02-41C4-4C0C-A3E5-34560802530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sz="4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Раз – подняться, потянуться,</a:t>
            </a:r>
            <a:br>
              <a:rPr lang="ru-RU" sz="4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4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Два – согнуться, разогнуться,</a:t>
            </a:r>
            <a:br>
              <a:rPr lang="ru-RU" sz="4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4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Три – в ладоши 3 хлопка,</a:t>
            </a:r>
            <a:br>
              <a:rPr lang="ru-RU" sz="4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4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Головою 3 кивка,</a:t>
            </a:r>
            <a:br>
              <a:rPr lang="ru-RU" sz="4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4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 четыре – руки шире,</a:t>
            </a:r>
            <a:br>
              <a:rPr lang="ru-RU" sz="4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4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Пять – руками помахать,</a:t>
            </a:r>
            <a:br>
              <a:rPr lang="ru-RU" sz="4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4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Шесть – за парту сесть опять.</a:t>
            </a:r>
            <a:endParaRPr lang="ru-RU" sz="4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068739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 descr="http://uslide.ru/images/23/29952/960/img3.jpg"/>
          <p:cNvPicPr>
            <a:picLocks noGrp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520" y="717452"/>
            <a:ext cx="5066372" cy="5362241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Объект 5" descr="http://globuss24.ru/userfiles/image/doc/hello_html_786d04c.png"/>
          <p:cNvPicPr>
            <a:picLocks noGrp="1"/>
          </p:cNvPicPr>
          <p:nvPr>
            <p:ph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4109" y="717452"/>
            <a:ext cx="4761571" cy="509495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94655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447644447"/>
              </p:ext>
            </p:extLst>
          </p:nvPr>
        </p:nvGraphicFramePr>
        <p:xfrm>
          <a:off x="1083212" y="1364566"/>
          <a:ext cx="8564844" cy="474450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63F5CC17-4882-4BE8-A2D3-057233CBA9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188" y="548639"/>
            <a:ext cx="10515600" cy="1209095"/>
          </a:xfrm>
        </p:spPr>
        <p:txBody>
          <a:bodyPr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Прокариоты-</a:t>
            </a:r>
            <a:r>
              <a:rPr lang="ru-RU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это организмы, в клетках которых отсутствует ядро.</a:t>
            </a:r>
            <a:br>
              <a:rPr lang="ru-RU" sz="3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Эукариоты </a:t>
            </a:r>
            <a:r>
              <a:rPr lang="ru-RU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это организмы, в клетках которых есть ядро.</a:t>
            </a:r>
            <a:br>
              <a:rPr lang="ru-RU" sz="3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3200" dirty="0"/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CC77CE4A-AEA9-44EF-A9DA-AB3CC54C8F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799470"/>
            <a:ext cx="10515600" cy="3699803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04464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>
            <a:extLst>
              <a:ext uri="{FF2B5EF4-FFF2-40B4-BE49-F238E27FC236}">
                <a16:creationId xmlns:a16="http://schemas.microsoft.com/office/drawing/2014/main" id="{AECD526F-F978-4C4D-8F8D-DF86BCC44B3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89924882"/>
              </p:ext>
            </p:extLst>
          </p:nvPr>
        </p:nvGraphicFramePr>
        <p:xfrm>
          <a:off x="464234" y="576775"/>
          <a:ext cx="10889566" cy="592143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686167">
                  <a:extLst>
                    <a:ext uri="{9D8B030D-6E8A-4147-A177-3AD203B41FA5}">
                      <a16:colId xmlns:a16="http://schemas.microsoft.com/office/drawing/2014/main" val="449146804"/>
                    </a:ext>
                  </a:extLst>
                </a:gridCol>
                <a:gridCol w="2676177">
                  <a:extLst>
                    <a:ext uri="{9D8B030D-6E8A-4147-A177-3AD203B41FA5}">
                      <a16:colId xmlns:a16="http://schemas.microsoft.com/office/drawing/2014/main" val="3597480000"/>
                    </a:ext>
                  </a:extLst>
                </a:gridCol>
                <a:gridCol w="2511945">
                  <a:extLst>
                    <a:ext uri="{9D8B030D-6E8A-4147-A177-3AD203B41FA5}">
                      <a16:colId xmlns:a16="http://schemas.microsoft.com/office/drawing/2014/main" val="375228906"/>
                    </a:ext>
                  </a:extLst>
                </a:gridCol>
                <a:gridCol w="3015277">
                  <a:extLst>
                    <a:ext uri="{9D8B030D-6E8A-4147-A177-3AD203B41FA5}">
                      <a16:colId xmlns:a16="http://schemas.microsoft.com/office/drawing/2014/main" val="398424949"/>
                    </a:ext>
                  </a:extLst>
                </a:gridCol>
              </a:tblGrid>
              <a:tr h="1030698"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4400" dirty="0">
                          <a:solidFill>
                            <a:schemeClr val="tx1"/>
                          </a:solidFill>
                          <a:effectLst/>
                        </a:rPr>
                        <a:t>Бактерии по способу питания</a:t>
                      </a:r>
                      <a:endParaRPr lang="ru-RU" sz="4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98327821"/>
                  </a:ext>
                </a:extLst>
              </a:tr>
              <a:tr h="1030698">
                <a:tc grid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3200" b="0" dirty="0">
                          <a:solidFill>
                            <a:schemeClr val="tx1"/>
                          </a:solidFill>
                          <a:effectLst/>
                        </a:rPr>
                        <a:t>Автотрофы</a:t>
                      </a:r>
                      <a:endParaRPr lang="ru-RU" sz="32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4400" b="1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Гетеротрофы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59799336"/>
                  </a:ext>
                </a:extLst>
              </a:tr>
              <a:tr h="104444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3200" b="0" dirty="0">
                          <a:solidFill>
                            <a:schemeClr val="tx1"/>
                          </a:solidFill>
                          <a:effectLst/>
                        </a:rPr>
                        <a:t>Фотосинтезирующие</a:t>
                      </a:r>
                      <a:endParaRPr lang="ru-RU" sz="32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3200" dirty="0" err="1">
                          <a:solidFill>
                            <a:schemeClr val="tx1"/>
                          </a:solidFill>
                          <a:effectLst/>
                        </a:rPr>
                        <a:t>Хемосинтезирующие</a:t>
                      </a:r>
                      <a:endParaRPr lang="ru-RU" sz="3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3200">
                          <a:solidFill>
                            <a:schemeClr val="tx1"/>
                          </a:solidFill>
                          <a:effectLst/>
                        </a:rPr>
                        <a:t>Паразиты</a:t>
                      </a:r>
                      <a:endParaRPr lang="ru-RU" sz="3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4000" b="1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Сапрофиты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74169109"/>
                  </a:ext>
                </a:extLst>
              </a:tr>
              <a:tr h="212572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440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Цианобактерии</a:t>
                      </a:r>
                      <a:endParaRPr lang="ru-RU" sz="4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3200" dirty="0">
                          <a:solidFill>
                            <a:schemeClr val="tx1"/>
                          </a:solidFill>
                          <a:effectLst/>
                        </a:rPr>
                        <a:t>Железобактерии, серобактерии, нитрифицирующие</a:t>
                      </a:r>
                      <a:endParaRPr lang="ru-RU" sz="3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3200" dirty="0">
                          <a:solidFill>
                            <a:schemeClr val="tx1"/>
                          </a:solidFill>
                          <a:effectLst/>
                        </a:rPr>
                        <a:t>Болезнетворные бактерии</a:t>
                      </a:r>
                      <a:endParaRPr lang="ru-RU" sz="3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3200" dirty="0">
                          <a:solidFill>
                            <a:schemeClr val="tx1"/>
                          </a:solidFill>
                          <a:effectLst/>
                        </a:rPr>
                        <a:t>Бактерии гниения, брожения, молочнокислые</a:t>
                      </a:r>
                      <a:endParaRPr lang="ru-RU" sz="3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2879916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9806789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2026383"/>
          </a:xfrm>
        </p:spPr>
        <p:txBody>
          <a:bodyPr>
            <a:noAutofit/>
          </a:bodyPr>
          <a:lstStyle/>
          <a:p>
            <a:pPr algn="just"/>
            <a:br>
              <a:rPr lang="ru-RU" sz="4000" b="1" dirty="0"/>
            </a:br>
            <a:r>
              <a:rPr lang="ru-RU" sz="4000" b="1" dirty="0"/>
              <a:t>Задача</a:t>
            </a:r>
            <a:br>
              <a:rPr lang="ru-RU" sz="4000" b="1" dirty="0"/>
            </a:br>
            <a:r>
              <a:rPr lang="ru-RU" sz="4000" dirty="0"/>
              <a:t> Клетка бактерии делится каждые 20 минут. </a:t>
            </a:r>
            <a:br>
              <a:rPr lang="ru-RU" sz="4000" dirty="0"/>
            </a:br>
            <a:r>
              <a:rPr lang="ru-RU" sz="4000" dirty="0"/>
              <a:t> Посчитайте, сколько их будет через 3 часа</a:t>
            </a:r>
            <a:br>
              <a:rPr lang="ru-RU" sz="4000" dirty="0"/>
            </a:br>
            <a:endParaRPr lang="ru-RU" sz="4000" dirty="0"/>
          </a:p>
        </p:txBody>
      </p:sp>
      <p:pic>
        <p:nvPicPr>
          <p:cNvPr id="4" name="Объект 3" descr="http://festival.1september.ru/articles/639276/image004.jpg"/>
          <p:cNvPicPr>
            <a:picLocks noGrp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0122" y="2574389"/>
            <a:ext cx="7416824" cy="326370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520476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0C953BE-8846-4C94-AEC8-4DE19BFA16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/>
              <a:t>ВЕРНЫЕ ОТВЕТЫ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CC7A2FE-EBB6-4A78-9AC7-33D8E6DBF4C6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562708" y="1350498"/>
            <a:ext cx="10958731" cy="4895557"/>
          </a:xfrm>
        </p:spPr>
        <p:txBody>
          <a:bodyPr>
            <a:normAutofit fontScale="92500"/>
          </a:bodyPr>
          <a:lstStyle/>
          <a:p>
            <a:pPr indent="0">
              <a:lnSpc>
                <a:spcPct val="115000"/>
              </a:lnSpc>
              <a:buNone/>
            </a:pPr>
            <a:r>
              <a:rPr lang="ru-RU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2) Клетки бактерий не имеют оформленного ядра.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0">
              <a:lnSpc>
                <a:spcPct val="115000"/>
              </a:lnSpc>
              <a:buNone/>
            </a:pPr>
            <a:r>
              <a:rPr lang="ru-RU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3) Бактерии освоили все среды обитания на земле.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0">
              <a:lnSpc>
                <a:spcPct val="115000"/>
              </a:lnSpc>
              <a:buNone/>
            </a:pPr>
            <a:r>
              <a:rPr lang="ru-RU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4) Бактерии имеют разнообразную форму.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0">
              <a:lnSpc>
                <a:spcPct val="115000"/>
              </a:lnSpc>
              <a:buNone/>
            </a:pPr>
            <a:r>
              <a:rPr lang="ru-RU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6) Бактерий относят к прокариотам.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0">
              <a:lnSpc>
                <a:spcPct val="115000"/>
              </a:lnSpc>
              <a:buNone/>
            </a:pPr>
            <a:r>
              <a:rPr lang="ru-RU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9) </a:t>
            </a:r>
            <a:r>
              <a:rPr lang="ru-RU" sz="3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Цианобактерии</a:t>
            </a:r>
            <a:r>
              <a:rPr lang="ru-RU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являются автотрофами.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0">
              <a:lnSpc>
                <a:spcPct val="115000"/>
              </a:lnSpc>
              <a:buNone/>
            </a:pPr>
            <a:r>
              <a:rPr lang="ru-RU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10) Размножаются бактерии простым делением клетки надвое.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0911401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E9824CC-A4EE-47CE-8B87-3E91F561AF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19613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/>
              <a:t>Домашнее задание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9E12032-878A-4965-B202-63E9944C6440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18978" y="1477109"/>
            <a:ext cx="11015004" cy="4684540"/>
          </a:xfrm>
        </p:spPr>
        <p:txBody>
          <a:bodyPr>
            <a:normAutofit fontScale="92500" lnSpcReduction="20000"/>
          </a:bodyPr>
          <a:lstStyle/>
          <a:p>
            <a:pPr indent="0" algn="just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3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Базовый уровень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ts val="168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ru-RU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Прочитать п.9, вопросы </a:t>
            </a:r>
            <a:r>
              <a:rPr lang="ru-RU" sz="32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стр</a:t>
            </a:r>
            <a:r>
              <a:rPr lang="ru-RU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44 устно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3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Углубленный уровень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Подготовьте сообщение, используя средства Интернета,  о значении бактерий в природе. Роль </a:t>
            </a:r>
            <a:r>
              <a:rPr lang="ru-RU" sz="3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цианобактерий</a:t>
            </a:r>
            <a:r>
              <a:rPr lang="ru-RU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в природе.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3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Творческий уровень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Изготовить модель-аппликацию «Строение бактериальной клетки»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9010753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343E32A-5609-4A37-9075-354109C6EF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u="sng" dirty="0"/>
              <a:t>Цели урока</a:t>
            </a:r>
            <a:r>
              <a:rPr lang="ru-RU" u="sng" dirty="0"/>
              <a:t>: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C0C6DA8-6424-49E6-ADEC-A1145CBD976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AutoNum type="arabicPeriod"/>
            </a:pPr>
            <a:r>
              <a:rPr lang="ru-RU" sz="4400" dirty="0"/>
              <a:t>Изучить строение бактерий</a:t>
            </a:r>
          </a:p>
          <a:p>
            <a:pPr marL="514350" indent="-514350">
              <a:buAutoNum type="arabicPeriod"/>
            </a:pPr>
            <a:r>
              <a:rPr lang="ru-RU" sz="4400" dirty="0"/>
              <a:t>Познакомиться с жизнедеятельностью бактерий</a:t>
            </a:r>
          </a:p>
        </p:txBody>
      </p:sp>
      <p:pic>
        <p:nvPicPr>
          <p:cNvPr id="4" name="Рисунок 3" descr="http://justynaonline.com/images/bacteria3.jpg">
            <a:extLst>
              <a:ext uri="{FF2B5EF4-FFF2-40B4-BE49-F238E27FC236}">
                <a16:creationId xmlns:a16="http://schemas.microsoft.com/office/drawing/2014/main" id="{6503CBD6-D16F-4E29-8237-02CCD328F0B1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7552421" y="2892575"/>
            <a:ext cx="2664296" cy="419544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1695881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35AB04A7-90A9-428D-B79C-D79472C3923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731520"/>
            <a:ext cx="10515600" cy="5445443"/>
          </a:xfrm>
        </p:spPr>
        <p:txBody>
          <a:bodyPr/>
          <a:lstStyle/>
          <a:p>
            <a:pPr marL="0" indent="0" algn="ctr">
              <a:buNone/>
            </a:pPr>
            <a:endParaRPr lang="ru-RU" sz="8000" dirty="0"/>
          </a:p>
          <a:p>
            <a:pPr marL="0" indent="0" algn="ctr">
              <a:buNone/>
            </a:pPr>
            <a:r>
              <a:rPr lang="ru-RU" sz="80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СПАСИБО</a:t>
            </a:r>
          </a:p>
          <a:p>
            <a:pPr marL="0" indent="0" algn="ctr">
              <a:buNone/>
            </a:pPr>
            <a:r>
              <a:rPr lang="ru-RU" sz="80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</a:t>
            </a:r>
          </a:p>
          <a:p>
            <a:pPr marL="0" indent="0" algn="ctr">
              <a:buNone/>
            </a:pPr>
            <a:r>
              <a:rPr lang="ru-RU" sz="80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УРОК!</a:t>
            </a:r>
          </a:p>
        </p:txBody>
      </p:sp>
    </p:spTree>
    <p:extLst>
      <p:ext uri="{BB962C8B-B14F-4D97-AF65-F5344CB8AC3E}">
        <p14:creationId xmlns:p14="http://schemas.microsoft.com/office/powerpoint/2010/main" val="5522651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13F537F8-72CF-49C3-B94B-73FB76437C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98806" y="365125"/>
            <a:ext cx="10354994" cy="1325563"/>
          </a:xfrm>
        </p:spPr>
        <p:txBody>
          <a:bodyPr/>
          <a:lstStyle/>
          <a:p>
            <a:r>
              <a:rPr lang="ru-RU" b="1" u="sng" dirty="0"/>
              <a:t>Тема урока:</a:t>
            </a:r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id="{EB2DB60C-4DAF-42F2-B5E8-5DDB3FC0B38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sz="4400" b="1" dirty="0">
                <a:solidFill>
                  <a:schemeClr val="accent2">
                    <a:lumMod val="75000"/>
                  </a:schemeClr>
                </a:solidFill>
              </a:rPr>
              <a:t>БАКТЕРИИ: СТРОЕНИЕ И ЖИЗНЕДЕЯТЕЛЬНОСТЬ</a:t>
            </a:r>
          </a:p>
          <a:p>
            <a:pPr marL="0" indent="0" algn="ctr">
              <a:buNone/>
            </a:pPr>
            <a:endParaRPr lang="ru-RU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982E36F8-45F4-4FDD-AA0E-95FC30CA5EC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62807" y="3744912"/>
            <a:ext cx="5490993" cy="2747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58360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343E32A-5609-4A37-9075-354109C6EF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u="sng" dirty="0"/>
              <a:t>Цели урока</a:t>
            </a:r>
            <a:r>
              <a:rPr lang="ru-RU" u="sng" dirty="0"/>
              <a:t>: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C0C6DA8-6424-49E6-ADEC-A1145CBD976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AutoNum type="arabicPeriod"/>
            </a:pPr>
            <a:r>
              <a:rPr lang="ru-RU" sz="4400" dirty="0"/>
              <a:t>Изучить строение бактерий</a:t>
            </a:r>
          </a:p>
          <a:p>
            <a:pPr marL="514350" indent="-514350">
              <a:buAutoNum type="arabicPeriod"/>
            </a:pPr>
            <a:r>
              <a:rPr lang="ru-RU" sz="4400" dirty="0"/>
              <a:t>Познакомиться с жизнедеятельностью бактерий</a:t>
            </a:r>
          </a:p>
        </p:txBody>
      </p:sp>
      <p:pic>
        <p:nvPicPr>
          <p:cNvPr id="4" name="Рисунок 3" descr="http://justynaonline.com/images/bacteria3.jpg">
            <a:extLst>
              <a:ext uri="{FF2B5EF4-FFF2-40B4-BE49-F238E27FC236}">
                <a16:creationId xmlns:a16="http://schemas.microsoft.com/office/drawing/2014/main" id="{6503CBD6-D16F-4E29-8237-02CCD328F0B1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7552421" y="2892575"/>
            <a:ext cx="2664296" cy="419544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849894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>
            <a:extLst>
              <a:ext uri="{FF2B5EF4-FFF2-40B4-BE49-F238E27FC236}">
                <a16:creationId xmlns:a16="http://schemas.microsoft.com/office/drawing/2014/main" id="{8CC201B1-200C-4BDD-93D3-79BA1F9C1B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12147" y="404812"/>
            <a:ext cx="3854547" cy="4251593"/>
          </a:xfrm>
        </p:spPr>
        <p:txBody>
          <a:bodyPr/>
          <a:lstStyle/>
          <a:p>
            <a:pPr algn="ctr"/>
            <a:r>
              <a:rPr lang="ru-RU" altLang="ru-RU" b="1" dirty="0">
                <a:solidFill>
                  <a:schemeClr val="tx1"/>
                </a:solidFill>
              </a:rPr>
              <a:t>Антони </a:t>
            </a:r>
            <a:r>
              <a:rPr lang="ru-RU" altLang="ru-RU" b="1" dirty="0" err="1">
                <a:solidFill>
                  <a:schemeClr val="tx1"/>
                </a:solidFill>
              </a:rPr>
              <a:t>ван</a:t>
            </a:r>
            <a:r>
              <a:rPr lang="ru-RU" altLang="ru-RU" b="1" dirty="0">
                <a:solidFill>
                  <a:schemeClr val="tx1"/>
                </a:solidFill>
              </a:rPr>
              <a:t> Левенгук</a:t>
            </a:r>
            <a:br>
              <a:rPr lang="ru-RU" altLang="ru-RU" b="1" dirty="0">
                <a:solidFill>
                  <a:schemeClr val="tx1"/>
                </a:solidFill>
              </a:rPr>
            </a:br>
            <a:r>
              <a:rPr lang="ru-RU" altLang="ru-RU" b="1" dirty="0">
                <a:solidFill>
                  <a:schemeClr val="tx1"/>
                </a:solidFill>
              </a:rPr>
              <a:t>«</a:t>
            </a:r>
            <a:r>
              <a:rPr lang="ru-RU" altLang="ru-RU" b="1" dirty="0" err="1">
                <a:solidFill>
                  <a:schemeClr val="tx1"/>
                </a:solidFill>
              </a:rPr>
              <a:t>анималькули</a:t>
            </a:r>
            <a:r>
              <a:rPr lang="ru-RU" altLang="ru-RU" b="1" dirty="0">
                <a:solidFill>
                  <a:schemeClr val="tx1"/>
                </a:solidFill>
              </a:rPr>
              <a:t>»</a:t>
            </a:r>
            <a:br>
              <a:rPr lang="ru-RU" altLang="ru-RU" b="1" dirty="0">
                <a:solidFill>
                  <a:schemeClr val="tx1"/>
                </a:solidFill>
              </a:rPr>
            </a:br>
            <a:br>
              <a:rPr lang="ru-RU" altLang="ru-RU" b="1" dirty="0">
                <a:solidFill>
                  <a:schemeClr val="tx1"/>
                </a:solidFill>
              </a:rPr>
            </a:br>
            <a:r>
              <a:rPr lang="ru-RU" altLang="ru-RU" b="1" dirty="0">
                <a:solidFill>
                  <a:schemeClr val="tx1"/>
                </a:solidFill>
              </a:rPr>
              <a:t>1676г</a:t>
            </a:r>
          </a:p>
        </p:txBody>
      </p:sp>
      <p:pic>
        <p:nvPicPr>
          <p:cNvPr id="5123" name="Объект 4">
            <a:extLst>
              <a:ext uri="{FF2B5EF4-FFF2-40B4-BE49-F238E27FC236}">
                <a16:creationId xmlns:a16="http://schemas.microsoft.com/office/drawing/2014/main" id="{5703A401-56F9-4201-A281-F706561D6BD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628313" y="2243138"/>
            <a:ext cx="1563687" cy="4351338"/>
          </a:xfrm>
        </p:spPr>
      </p:pic>
      <p:pic>
        <p:nvPicPr>
          <p:cNvPr id="5124" name="Рисунок 3">
            <a:extLst>
              <a:ext uri="{FF2B5EF4-FFF2-40B4-BE49-F238E27FC236}">
                <a16:creationId xmlns:a16="http://schemas.microsoft.com/office/drawing/2014/main" id="{B5DB0369-EF3A-4CC0-9BFC-EE2F5474889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1326" y="211139"/>
            <a:ext cx="4816475" cy="6383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>
            <a:extLst>
              <a:ext uri="{FF2B5EF4-FFF2-40B4-BE49-F238E27FC236}">
                <a16:creationId xmlns:a16="http://schemas.microsoft.com/office/drawing/2014/main" id="{47C57861-2FF8-4C81-A52D-7EC57B1CC0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21277" y="1512276"/>
            <a:ext cx="4843560" cy="3861581"/>
          </a:xfrm>
        </p:spPr>
        <p:txBody>
          <a:bodyPr>
            <a:noAutofit/>
          </a:bodyPr>
          <a:lstStyle/>
          <a:p>
            <a:pPr algn="ctr"/>
            <a:r>
              <a:rPr lang="ru-RU" sz="4400" b="1" dirty="0"/>
              <a:t>Христиан Эренберг </a:t>
            </a:r>
            <a:br>
              <a:rPr lang="ru-RU" sz="4400" b="1" dirty="0"/>
            </a:br>
            <a:r>
              <a:rPr lang="ru-RU" sz="4400" b="1" dirty="0"/>
              <a:t>название «БАКТЕРИИ»</a:t>
            </a:r>
            <a:br>
              <a:rPr lang="ru-RU" sz="4400" b="1" dirty="0"/>
            </a:br>
            <a:br>
              <a:rPr lang="ru-RU" sz="4400" b="1" dirty="0"/>
            </a:br>
            <a:r>
              <a:rPr lang="ru-RU" sz="4400" b="1" dirty="0"/>
              <a:t>1828 год</a:t>
            </a:r>
            <a:br>
              <a:rPr lang="ru-RU" sz="4400" dirty="0"/>
            </a:br>
            <a:r>
              <a:rPr lang="ru-RU" sz="4400" dirty="0"/>
              <a:t>          </a:t>
            </a:r>
            <a:br>
              <a:rPr lang="ru-RU" sz="4400" dirty="0"/>
            </a:br>
            <a:endParaRPr lang="ru-RU" sz="4400" dirty="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46ED83A5-4FA5-4CA5-A445-6CAE3995BF1A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 bwMode="auto">
          <a:xfrm>
            <a:off x="872197" y="860815"/>
            <a:ext cx="4305991" cy="4873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5568029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1DEB06C8-EF1F-4121-BA67-0AD7665F3C4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456053"/>
            <a:ext cx="9144000" cy="579828"/>
          </a:xfrm>
        </p:spPr>
        <p:txBody>
          <a:bodyPr>
            <a:noAutofit/>
          </a:bodyPr>
          <a:lstStyle/>
          <a:p>
            <a:r>
              <a:rPr lang="ru-RU" sz="4800" b="1" dirty="0"/>
              <a:t>Задание 2</a:t>
            </a:r>
          </a:p>
        </p:txBody>
      </p:sp>
      <p:sp>
        <p:nvSpPr>
          <p:cNvPr id="6" name="Подзаголовок 5">
            <a:extLst>
              <a:ext uri="{FF2B5EF4-FFF2-40B4-BE49-F238E27FC236}">
                <a16:creationId xmlns:a16="http://schemas.microsoft.com/office/drawing/2014/main" id="{5A8C4F70-4405-4090-86DA-DBE618FD30B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035881"/>
            <a:ext cx="9144000" cy="3457135"/>
          </a:xfrm>
        </p:spPr>
        <p:txBody>
          <a:bodyPr>
            <a:normAutofit lnSpcReduction="10000"/>
          </a:bodyPr>
          <a:lstStyle/>
          <a:p>
            <a:pPr marL="36512" indent="0" algn="just">
              <a:buFont typeface="Wingdings 2" panose="05020102010507070707" pitchFamily="18" charset="2"/>
              <a:buNone/>
              <a:defRPr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Бактериальная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клетка окружена плотной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клеточной стенкой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благодаря которой сохраняет постоянную форму. Снаружи оболочка может быть покрыта слизистой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капсулой,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которая защищает бактерию от высыхания. </a:t>
            </a:r>
          </a:p>
          <a:p>
            <a:pPr marL="36512" indent="0" algn="just">
              <a:buFont typeface="Wingdings 2" panose="05020102010507070707" pitchFamily="18" charset="2"/>
              <a:buNone/>
              <a:defRPr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поверхности некоторых бактерий имеются длинные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жгутики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при помощи которых они передвигаются. </a:t>
            </a:r>
          </a:p>
          <a:p>
            <a:pPr marL="36512" indent="0" algn="just">
              <a:buFont typeface="Wingdings 2" panose="05020102010507070707" pitchFamily="18" charset="2"/>
              <a:buNone/>
              <a:defRPr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Внутри клетки бактерии находится густая неподвижная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цитоплазма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Клетки бактерий не имеют оформленного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ядра,</a:t>
            </a:r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ядерное вещество расположено в цитоплазме и не отграничено от нее оболочкой.</a:t>
            </a:r>
            <a:endParaRPr lang="ru-RU" alt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0E0D250-8863-48E1-BBFC-C4D94A5459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2680" y="4095544"/>
            <a:ext cx="4219575" cy="2762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88977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>
            <a:extLst>
              <a:ext uri="{FF2B5EF4-FFF2-40B4-BE49-F238E27FC236}">
                <a16:creationId xmlns:a16="http://schemas.microsoft.com/office/drawing/2014/main" id="{07B9CAC2-D8B4-4B42-BAA6-79BDDF45F1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/>
              <a:t>Задание 2</a:t>
            </a:r>
          </a:p>
        </p:txBody>
      </p:sp>
      <p:graphicFrame>
        <p:nvGraphicFramePr>
          <p:cNvPr id="8" name="Таблица 8">
            <a:extLst>
              <a:ext uri="{FF2B5EF4-FFF2-40B4-BE49-F238E27FC236}">
                <a16:creationId xmlns:a16="http://schemas.microsoft.com/office/drawing/2014/main" id="{CA22CCB4-BC01-4811-8F68-AEF4D1A42F92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97189882"/>
              </p:ext>
            </p:extLst>
          </p:nvPr>
        </p:nvGraphicFramePr>
        <p:xfrm>
          <a:off x="838200" y="1825624"/>
          <a:ext cx="10515600" cy="3548234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2103120">
                  <a:extLst>
                    <a:ext uri="{9D8B030D-6E8A-4147-A177-3AD203B41FA5}">
                      <a16:colId xmlns:a16="http://schemas.microsoft.com/office/drawing/2014/main" val="4086617819"/>
                    </a:ext>
                  </a:extLst>
                </a:gridCol>
                <a:gridCol w="2103120">
                  <a:extLst>
                    <a:ext uri="{9D8B030D-6E8A-4147-A177-3AD203B41FA5}">
                      <a16:colId xmlns:a16="http://schemas.microsoft.com/office/drawing/2014/main" val="2761217197"/>
                    </a:ext>
                  </a:extLst>
                </a:gridCol>
                <a:gridCol w="2103120">
                  <a:extLst>
                    <a:ext uri="{9D8B030D-6E8A-4147-A177-3AD203B41FA5}">
                      <a16:colId xmlns:a16="http://schemas.microsoft.com/office/drawing/2014/main" val="406130432"/>
                    </a:ext>
                  </a:extLst>
                </a:gridCol>
                <a:gridCol w="2103120">
                  <a:extLst>
                    <a:ext uri="{9D8B030D-6E8A-4147-A177-3AD203B41FA5}">
                      <a16:colId xmlns:a16="http://schemas.microsoft.com/office/drawing/2014/main" val="2355626571"/>
                    </a:ext>
                  </a:extLst>
                </a:gridCol>
                <a:gridCol w="2103120">
                  <a:extLst>
                    <a:ext uri="{9D8B030D-6E8A-4147-A177-3AD203B41FA5}">
                      <a16:colId xmlns:a16="http://schemas.microsoft.com/office/drawing/2014/main" val="4045437409"/>
                    </a:ext>
                  </a:extLst>
                </a:gridCol>
              </a:tblGrid>
              <a:tr h="1774117">
                <a:tc>
                  <a:txBody>
                    <a:bodyPr/>
                    <a:lstStyle/>
                    <a:p>
                      <a:pPr algn="ctr"/>
                      <a:r>
                        <a:rPr lang="ru-RU" sz="6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77059461"/>
                  </a:ext>
                </a:extLst>
              </a:tr>
              <a:tr h="1774117">
                <a:tc>
                  <a:txBody>
                    <a:bodyPr/>
                    <a:lstStyle/>
                    <a:p>
                      <a:pPr algn="ctr"/>
                      <a:r>
                        <a:rPr lang="ru-RU" sz="80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Б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Г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В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2155517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276007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fs00.infourok.ru/images/doc/217/247368/img9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046" y="80628"/>
            <a:ext cx="11338560" cy="669674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98434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97A49A1-4D44-49F5-9287-34ACD47AA5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/>
              <a:t>Задание 3</a:t>
            </a:r>
          </a:p>
        </p:txBody>
      </p:sp>
      <p:graphicFrame>
        <p:nvGraphicFramePr>
          <p:cNvPr id="4" name="Таблица 4">
            <a:extLst>
              <a:ext uri="{FF2B5EF4-FFF2-40B4-BE49-F238E27FC236}">
                <a16:creationId xmlns:a16="http://schemas.microsoft.com/office/drawing/2014/main" id="{201216A6-6C98-497F-BB54-465401A88C8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13178102"/>
              </p:ext>
            </p:extLst>
          </p:nvPr>
        </p:nvGraphicFramePr>
        <p:xfrm>
          <a:off x="838200" y="1825624"/>
          <a:ext cx="10515596" cy="30980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02228">
                  <a:extLst>
                    <a:ext uri="{9D8B030D-6E8A-4147-A177-3AD203B41FA5}">
                      <a16:colId xmlns:a16="http://schemas.microsoft.com/office/drawing/2014/main" val="2923971973"/>
                    </a:ext>
                  </a:extLst>
                </a:gridCol>
                <a:gridCol w="1502228">
                  <a:extLst>
                    <a:ext uri="{9D8B030D-6E8A-4147-A177-3AD203B41FA5}">
                      <a16:colId xmlns:a16="http://schemas.microsoft.com/office/drawing/2014/main" val="1770372846"/>
                    </a:ext>
                  </a:extLst>
                </a:gridCol>
                <a:gridCol w="1502228">
                  <a:extLst>
                    <a:ext uri="{9D8B030D-6E8A-4147-A177-3AD203B41FA5}">
                      <a16:colId xmlns:a16="http://schemas.microsoft.com/office/drawing/2014/main" val="2440636350"/>
                    </a:ext>
                  </a:extLst>
                </a:gridCol>
                <a:gridCol w="1502228">
                  <a:extLst>
                    <a:ext uri="{9D8B030D-6E8A-4147-A177-3AD203B41FA5}">
                      <a16:colId xmlns:a16="http://schemas.microsoft.com/office/drawing/2014/main" val="1462288553"/>
                    </a:ext>
                  </a:extLst>
                </a:gridCol>
                <a:gridCol w="1502228">
                  <a:extLst>
                    <a:ext uri="{9D8B030D-6E8A-4147-A177-3AD203B41FA5}">
                      <a16:colId xmlns:a16="http://schemas.microsoft.com/office/drawing/2014/main" val="627020476"/>
                    </a:ext>
                  </a:extLst>
                </a:gridCol>
                <a:gridCol w="1502228">
                  <a:extLst>
                    <a:ext uri="{9D8B030D-6E8A-4147-A177-3AD203B41FA5}">
                      <a16:colId xmlns:a16="http://schemas.microsoft.com/office/drawing/2014/main" val="3472839091"/>
                    </a:ext>
                  </a:extLst>
                </a:gridCol>
                <a:gridCol w="1502228">
                  <a:extLst>
                    <a:ext uri="{9D8B030D-6E8A-4147-A177-3AD203B41FA5}">
                      <a16:colId xmlns:a16="http://schemas.microsoft.com/office/drawing/2014/main" val="2825730617"/>
                    </a:ext>
                  </a:extLst>
                </a:gridCol>
              </a:tblGrid>
              <a:tr h="1549034">
                <a:tc>
                  <a:txBody>
                    <a:bodyPr/>
                    <a:lstStyle/>
                    <a:p>
                      <a:pPr algn="ctr"/>
                      <a:r>
                        <a:rPr lang="ru-RU" sz="540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dirty="0">
                          <a:solidFill>
                            <a:schemeClr val="tx1"/>
                          </a:solidFill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dirty="0">
                          <a:solidFill>
                            <a:schemeClr val="tx1"/>
                          </a:solidFill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dirty="0">
                          <a:solidFill>
                            <a:schemeClr val="tx1"/>
                          </a:solidFill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dirty="0">
                          <a:solidFill>
                            <a:schemeClr val="tx1"/>
                          </a:solidFill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dirty="0">
                          <a:solidFill>
                            <a:schemeClr val="tx1"/>
                          </a:solidFill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76503596"/>
                  </a:ext>
                </a:extLst>
              </a:tr>
              <a:tr h="1549034">
                <a:tc>
                  <a:txBody>
                    <a:bodyPr/>
                    <a:lstStyle/>
                    <a:p>
                      <a:pPr algn="ctr"/>
                      <a:r>
                        <a:rPr lang="ru-RU" sz="6000" b="1" dirty="0">
                          <a:solidFill>
                            <a:schemeClr val="tx1"/>
                          </a:solidFill>
                        </a:rPr>
                        <a:t>М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000" b="1" dirty="0">
                          <a:solidFill>
                            <a:schemeClr val="tx1"/>
                          </a:solidFill>
                        </a:rPr>
                        <a:t>И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000" b="1" dirty="0">
                          <a:solidFill>
                            <a:schemeClr val="tx1"/>
                          </a:solidFill>
                        </a:rPr>
                        <a:t>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000" b="1" dirty="0">
                          <a:solidFill>
                            <a:schemeClr val="tx1"/>
                          </a:solidFill>
                        </a:rPr>
                        <a:t>Р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000" b="1" dirty="0">
                          <a:solidFill>
                            <a:schemeClr val="tx1"/>
                          </a:solidFill>
                        </a:rPr>
                        <a:t>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000" b="1" dirty="0">
                          <a:solidFill>
                            <a:schemeClr val="tx1"/>
                          </a:solidFill>
                        </a:rPr>
                        <a:t>Б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000" b="1" dirty="0">
                          <a:solidFill>
                            <a:schemeClr val="tx1"/>
                          </a:solidFill>
                        </a:rPr>
                        <a:t>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72279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683715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70</TotalTime>
  <Words>372</Words>
  <Application>Microsoft Office PowerPoint</Application>
  <PresentationFormat>Широкоэкранный</PresentationFormat>
  <Paragraphs>81</Paragraphs>
  <Slides>18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4" baseType="lpstr">
      <vt:lpstr>Arial</vt:lpstr>
      <vt:lpstr>Calibri</vt:lpstr>
      <vt:lpstr>Calibri Light</vt:lpstr>
      <vt:lpstr>Times New Roman</vt:lpstr>
      <vt:lpstr>Wingdings 2</vt:lpstr>
      <vt:lpstr>Тема Office</vt:lpstr>
      <vt:lpstr>Презентация PowerPoint</vt:lpstr>
      <vt:lpstr>Тема урока:</vt:lpstr>
      <vt:lpstr>Цели урока:</vt:lpstr>
      <vt:lpstr>Антони ван Левенгук «анималькули»  1676г</vt:lpstr>
      <vt:lpstr>Христиан Эренберг  название «БАКТЕРИИ»  1828 год            </vt:lpstr>
      <vt:lpstr>Задание 2</vt:lpstr>
      <vt:lpstr>Задание 2</vt:lpstr>
      <vt:lpstr>Презентация PowerPoint</vt:lpstr>
      <vt:lpstr>Задание 3</vt:lpstr>
      <vt:lpstr>Физкультминутка</vt:lpstr>
      <vt:lpstr>Презентация PowerPoint</vt:lpstr>
      <vt:lpstr>Прокариоты- это организмы, в клетках которых отсутствует ядро. Эукариоты - это организмы, в клетках которых есть ядро. </vt:lpstr>
      <vt:lpstr>Презентация PowerPoint</vt:lpstr>
      <vt:lpstr> Задача  Клетка бактерии делится каждые 20 минут.   Посчитайте, сколько их будет через 3 часа </vt:lpstr>
      <vt:lpstr>ВЕРНЫЕ ОТВЕТЫ</vt:lpstr>
      <vt:lpstr>Домашнее задание</vt:lpstr>
      <vt:lpstr>Цели урока: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Admin</cp:lastModifiedBy>
  <cp:revision>4</cp:revision>
  <dcterms:created xsi:type="dcterms:W3CDTF">2021-11-17T12:48:09Z</dcterms:created>
  <dcterms:modified xsi:type="dcterms:W3CDTF">2021-11-18T01:30:27Z</dcterms:modified>
</cp:coreProperties>
</file>