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51D9D-22A5-4704-9380-4E523D72D221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F3B41-5D5B-4B2F-9EB2-409C1A6A1E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455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A65307-DF53-48B0-B9EF-90F7890944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47AE2B-F80C-465D-96F2-47FE1CEDB5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FB97AA-C45B-49CC-9356-EF117DF3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2BB702-9959-4940-B50C-FB3CFA683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C06C90-4220-4EBA-8C8F-5F4A8CFD5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625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2F74E9-3711-4DD9-8E16-093F19BDB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B8313EF-3865-4CC1-82C2-4B7BC9A15C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76F4B0-7C33-450A-92AE-AA4ECAF5A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48BA0E-4AEF-42B9-BF48-0338F6A4A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C7EAF6-D889-4F64-801D-8F7D15AB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171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84145F4-9419-4FC6-BC02-25C324F40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34517A7-A088-4737-AE4A-596058ACB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3D3A3F-8489-4641-AA83-1F8034221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DA2FB8-5A48-4AE6-865C-18AEE65F9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216EA4-D9A7-4DB4-A4A4-809339AD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18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F88B3-4AA1-4343-8F14-DD24EBB7B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A8FC54-C207-4D59-A8DF-DFF40E76A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7A8502-BCFB-47AE-AC2F-16AD0F720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074FE0-F7D8-4B09-9B90-9A25ACD13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AE393C-BCE8-47AB-85B3-203C60C38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88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238364-5836-42BB-BF57-F9D1188A4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6A1F505-EB34-4AE8-BECB-614C5AA01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49F58F-EFF0-4E72-946B-A729DC0B1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E04D05-300A-4E42-A65A-17650FE83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6DC1CB-3025-47E9-A26F-4C4D90076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060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42F54-5CCF-47CB-BFCB-76A569498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2026E2-398A-4C12-BCDB-D5B2FE9D7E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FB5E54-319C-470A-830D-313A05151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A0D6C5-388C-4310-8E20-E3B94395C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2E73C3-3A9F-4774-BD73-21FFA88D7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6B719F-24B5-42E6-BB02-83B1BAA4B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21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6B207-256D-4172-AA5D-F17BD533B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A28F8C-A4A1-49C3-891D-5B913B88F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99DA43-02ED-4B01-828D-79CCAE2F1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C3E29F-2EA9-4031-913B-EA34942890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6F92704-7D74-4EF0-9D4E-88C25985E6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B787098-0C95-4234-A055-55E5D8B70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5E4D51-2396-4EBE-893B-6BA778B83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D7CE4D1-0CE2-44F9-93EC-978A2BA73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725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FE621-807A-48DA-866E-B3317A7CE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19FCDB-79D1-420B-8D4E-A3CC0A864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21BBAB-7CCF-4D23-8DA3-90DAE8DD9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F5C450-7A54-4E89-B738-51BB2748D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61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E6F09A3-1A85-4E93-83A2-5CBF225DF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7B6AAEF-0325-4F90-AD9C-0D38BB258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BFA33B-9841-4751-80D0-E8131DD60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09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D613DF-0C98-4BE0-AB61-D17515886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7739DF-5821-4BB4-A36C-B1CFA58D3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785C43-AA4B-4CFE-91E0-9C63B113C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DFE1BF-A11F-4690-9183-1E450C6C0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502FA5-B8BC-4214-B803-34AF85098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929831-EAD4-497D-92AB-CED185004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90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1F49E0-A5DE-4AAB-83B6-1D851D452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2D0B352-9BE4-4C74-AF55-EBC756A376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E1CE68-9EB4-4E8C-8D0A-7902555EC9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7AF096-4934-4FAC-A3B3-80B09AC5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FE6AD5-D5D6-4352-8866-CD0E296D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985057-61AD-4C27-9EBA-A47002394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05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06530-191E-4B2A-94CA-0D16DC98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3C442F-A9F5-47DF-AEC8-D3A03DAE9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A59282-B8DD-4679-A64A-D670A0F826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C7D91-E2CD-44C8-87D1-904045525682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3C48F2-F27D-41BC-8423-6FE06744AA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E7C270-7213-4EC4-AB2C-145503BF48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AED3B-DD36-4EB5-82F1-71B7BE935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23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A5B90DC-A850-4E19-837D-0529391BBA94}"/>
              </a:ext>
            </a:extLst>
          </p:cNvPr>
          <p:cNvSpPr/>
          <p:nvPr/>
        </p:nvSpPr>
        <p:spPr>
          <a:xfrm>
            <a:off x="9080500" y="0"/>
            <a:ext cx="3111500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B92FF7-CE16-428A-83E9-B225C232E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65300" y="0"/>
            <a:ext cx="108458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97F3A-897B-479C-975E-F184186634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0" y="2074717"/>
            <a:ext cx="6235441" cy="96520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Constantia" panose="02030602050306030303" pitchFamily="18" charset="0"/>
              </a:rPr>
              <a:t>В. МАЯ</a:t>
            </a:r>
            <a:r>
              <a:rPr lang="ru-RU" sz="4800" dirty="0">
                <a:latin typeface="Constantia" panose="02030602050306030303" pitchFamily="18" charset="0"/>
              </a:rPr>
              <a:t>КОВСКИЙ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23565-BED7-4FB0-A46C-5E7ED8BC1C3E}"/>
              </a:ext>
            </a:extLst>
          </p:cNvPr>
          <p:cNvSpPr txBox="1"/>
          <p:nvPr/>
        </p:nvSpPr>
        <p:spPr>
          <a:xfrm>
            <a:off x="9048750" y="3481458"/>
            <a:ext cx="553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Constantia" panose="02030602050306030303" pitchFamily="18" charset="0"/>
              </a:rPr>
              <a:t>ХУДОЖНИК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0ED5F7-2362-4270-B2E6-EBBA9CE5186D}"/>
              </a:ext>
            </a:extLst>
          </p:cNvPr>
          <p:cNvSpPr txBox="1"/>
          <p:nvPr/>
        </p:nvSpPr>
        <p:spPr>
          <a:xfrm>
            <a:off x="8528050" y="3556474"/>
            <a:ext cx="723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Constantia" panose="02030602050306030303" pitchFamily="18" charset="0"/>
              </a:rPr>
              <a:t>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2A9CE0-9222-4A19-A696-C46C5F63FFB0}"/>
              </a:ext>
            </a:extLst>
          </p:cNvPr>
          <p:cNvSpPr txBox="1"/>
          <p:nvPr/>
        </p:nvSpPr>
        <p:spPr>
          <a:xfrm>
            <a:off x="5499100" y="3481458"/>
            <a:ext cx="2959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Constantia" panose="02030602050306030303" pitchFamily="18" charset="0"/>
              </a:rPr>
              <a:t>ПИСАТЕЛЬ</a:t>
            </a:r>
          </a:p>
        </p:txBody>
      </p:sp>
    </p:spTree>
    <p:extLst>
      <p:ext uri="{BB962C8B-B14F-4D97-AF65-F5344CB8AC3E}">
        <p14:creationId xmlns:p14="http://schemas.microsoft.com/office/powerpoint/2010/main" val="1151100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00B8D2C-B52A-406E-A59E-DE8E2928BFFD}"/>
              </a:ext>
            </a:extLst>
          </p:cNvPr>
          <p:cNvSpPr/>
          <p:nvPr/>
        </p:nvSpPr>
        <p:spPr>
          <a:xfrm>
            <a:off x="412751" y="4198940"/>
            <a:ext cx="4092574" cy="20182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D3DF803-4089-4EC5-B4F5-1C2A42B23CC4}"/>
              </a:ext>
            </a:extLst>
          </p:cNvPr>
          <p:cNvSpPr/>
          <p:nvPr/>
        </p:nvSpPr>
        <p:spPr>
          <a:xfrm>
            <a:off x="412751" y="820638"/>
            <a:ext cx="4092574" cy="2849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4CA1BE-14AD-4D19-BB2B-38AD72EDB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0" y="920219"/>
            <a:ext cx="6858000" cy="501756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330EB5-292C-4BDC-BEE0-7FE30C4A30C6}"/>
              </a:ext>
            </a:extLst>
          </p:cNvPr>
          <p:cNvSpPr txBox="1"/>
          <p:nvPr/>
        </p:nvSpPr>
        <p:spPr>
          <a:xfrm>
            <a:off x="400050" y="820638"/>
            <a:ext cx="4013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Candara Light" panose="020E0502030303020204" pitchFamily="34" charset="0"/>
              </a:rPr>
              <a:t>Мало кто знаком сегодня с живописным наследием </a:t>
            </a:r>
            <a:r>
              <a:rPr lang="ru-RU" sz="2000" b="1" dirty="0">
                <a:solidFill>
                  <a:srgbClr val="FF0000"/>
                </a:solidFill>
                <a:latin typeface="Candara Light" panose="020E0502030303020204" pitchFamily="34" charset="0"/>
              </a:rPr>
              <a:t>Владимира Маяковского </a:t>
            </a:r>
            <a:r>
              <a:rPr lang="ru-RU" sz="2000" dirty="0">
                <a:latin typeface="Candara Light" panose="020E0502030303020204" pitchFamily="34" charset="0"/>
              </a:rPr>
              <a:t>- поэта и драматурга советской эпохи. Тем не менее, этого наследия достаточно, чтобы причислить его к самым значительным художникам России прошлого века. 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7E2249-1B3E-4C87-8EB0-F70025D33862}"/>
              </a:ext>
            </a:extLst>
          </p:cNvPr>
          <p:cNvSpPr txBox="1"/>
          <p:nvPr/>
        </p:nvSpPr>
        <p:spPr>
          <a:xfrm>
            <a:off x="406400" y="4198939"/>
            <a:ext cx="3365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andara Light" panose="020E0502030303020204" pitchFamily="34" charset="0"/>
              </a:rPr>
              <a:t>Маяковский</a:t>
            </a:r>
            <a:r>
              <a:rPr lang="ru-RU" sz="2000" dirty="0">
                <a:latin typeface="Candara Light" panose="020E0502030303020204" pitchFamily="34" charset="0"/>
              </a:rPr>
              <a:t> с легкостью владел самыми разными художественными техниками. Он писал карандашом, углем, маслом, тушью.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52AE85C-8014-41C2-BC21-ACD26C1872D8}"/>
              </a:ext>
            </a:extLst>
          </p:cNvPr>
          <p:cNvCxnSpPr>
            <a:cxnSpLocks/>
          </p:cNvCxnSpPr>
          <p:nvPr/>
        </p:nvCxnSpPr>
        <p:spPr>
          <a:xfrm>
            <a:off x="406400" y="820638"/>
            <a:ext cx="0" cy="28496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5F83517-6CC3-4A2C-8802-F0C0BEB2EE20}"/>
              </a:ext>
            </a:extLst>
          </p:cNvPr>
          <p:cNvCxnSpPr>
            <a:cxnSpLocks/>
          </p:cNvCxnSpPr>
          <p:nvPr/>
        </p:nvCxnSpPr>
        <p:spPr>
          <a:xfrm flipH="1">
            <a:off x="406400" y="4198939"/>
            <a:ext cx="6351" cy="20182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D5D59A1-3AB6-4D82-85E2-83936EF98EE2}"/>
              </a:ext>
            </a:extLst>
          </p:cNvPr>
          <p:cNvSpPr txBox="1"/>
          <p:nvPr/>
        </p:nvSpPr>
        <p:spPr>
          <a:xfrm>
            <a:off x="4921250" y="5953265"/>
            <a:ext cx="7156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Портрет революционера </a:t>
            </a:r>
            <a:r>
              <a:rPr lang="ru-RU" dirty="0" err="1">
                <a:solidFill>
                  <a:schemeClr val="bg1">
                    <a:lumMod val="65000"/>
                  </a:schemeClr>
                </a:solidFill>
              </a:rPr>
              <a:t>Морчадзе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</a:rPr>
              <a:t> 1911 год./ Портрет сестры поэта. </a:t>
            </a:r>
          </a:p>
        </p:txBody>
      </p:sp>
    </p:spTree>
    <p:extLst>
      <p:ext uri="{BB962C8B-B14F-4D97-AF65-F5344CB8AC3E}">
        <p14:creationId xmlns:p14="http://schemas.microsoft.com/office/powerpoint/2010/main" val="305522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6" grpId="0"/>
      <p:bldP spid="7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EC7D10B-D38D-4CE6-B26F-F24B6BD3E73A}"/>
              </a:ext>
            </a:extLst>
          </p:cNvPr>
          <p:cNvSpPr/>
          <p:nvPr/>
        </p:nvSpPr>
        <p:spPr>
          <a:xfrm>
            <a:off x="0" y="0"/>
            <a:ext cx="5267325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AFA5A7-EF3B-436A-AFE4-3BE39D133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499" y="638175"/>
            <a:ext cx="4886325" cy="5768976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latin typeface="Candara Light" panose="020E0502030303020204" pitchFamily="34" charset="0"/>
              </a:rPr>
              <a:t>Азы художественного мастерства Владимир получил в художественных студиях </a:t>
            </a:r>
            <a:r>
              <a:rPr lang="ru-RU" sz="3200" b="1" dirty="0" err="1">
                <a:latin typeface="Candara Light" panose="020E0502030303020204" pitchFamily="34" charset="0"/>
              </a:rPr>
              <a:t>Строгановки</a:t>
            </a:r>
            <a:r>
              <a:rPr lang="ru-RU" sz="3200" b="1" dirty="0">
                <a:latin typeface="Candara Light" panose="020E0502030303020204" pitchFamily="34" charset="0"/>
              </a:rPr>
              <a:t> - училища живописи ваяния и зодчества. </a:t>
            </a:r>
          </a:p>
          <a:p>
            <a:pPr marL="0" indent="0">
              <a:buNone/>
            </a:pPr>
            <a:r>
              <a:rPr lang="ru-RU" sz="3200" b="1" dirty="0">
                <a:latin typeface="Candara Light" panose="020E0502030303020204" pitchFamily="34" charset="0"/>
              </a:rPr>
              <a:t>Оно было единственным на то время учебным заведением в столице, где не требовалась </a:t>
            </a:r>
            <a:r>
              <a:rPr lang="ru-RU" sz="3200" b="1" dirty="0">
                <a:solidFill>
                  <a:schemeClr val="bg1"/>
                </a:solidFill>
                <a:latin typeface="Candara Light" panose="020E0502030303020204" pitchFamily="34" charset="0"/>
              </a:rPr>
              <a:t>«справка о благонадежности».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0120B4-22E3-43D8-A600-C1CCC0FFA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7322" y="0"/>
            <a:ext cx="6924677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A084D5-E404-42DC-A2D9-B711D3C1D326}"/>
              </a:ext>
            </a:extLst>
          </p:cNvPr>
          <p:cNvSpPr txBox="1"/>
          <p:nvPr/>
        </p:nvSpPr>
        <p:spPr>
          <a:xfrm>
            <a:off x="4019546" y="6447909"/>
            <a:ext cx="1247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«Рулетка»</a:t>
            </a:r>
          </a:p>
        </p:txBody>
      </p:sp>
    </p:spTree>
    <p:extLst>
      <p:ext uri="{BB962C8B-B14F-4D97-AF65-F5344CB8AC3E}">
        <p14:creationId xmlns:p14="http://schemas.microsoft.com/office/powerpoint/2010/main" val="2461581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7F63999-ED1F-408E-9111-7003970AA0D5}"/>
              </a:ext>
            </a:extLst>
          </p:cNvPr>
          <p:cNvSpPr/>
          <p:nvPr/>
        </p:nvSpPr>
        <p:spPr>
          <a:xfrm>
            <a:off x="8314742" y="-85920"/>
            <a:ext cx="4486272" cy="72294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4A46B75-675A-4A7A-88D0-312F7E7F59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44975" y="658996"/>
            <a:ext cx="6399349" cy="5540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B903F2-D918-4880-8A0A-164EDB584C44}"/>
              </a:ext>
            </a:extLst>
          </p:cNvPr>
          <p:cNvSpPr txBox="1"/>
          <p:nvPr/>
        </p:nvSpPr>
        <p:spPr>
          <a:xfrm>
            <a:off x="475472" y="699796"/>
            <a:ext cx="460057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В училище Владимиру вскоре наскучил реализм, и он полностью погрузился в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авангардное направление</a:t>
            </a:r>
            <a:r>
              <a:rPr lang="ru-RU" sz="240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.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К тому же за два года учебы Маяковский, чье творчество оказалось ему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сблизился с футуристами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 близко по духу. Вместе с сокурсниками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Бурлюком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, Хлебниковым, Ларионовым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они стали внедрять в русское искусство свободу футуризма.</a:t>
            </a:r>
            <a:br>
              <a:rPr lang="ru-RU" sz="2400" dirty="0">
                <a:latin typeface="Candara Light" panose="020E0502030303020204" pitchFamily="34" charset="0"/>
              </a:rPr>
            </a:br>
            <a:endParaRPr lang="ru-RU" sz="2400" dirty="0">
              <a:latin typeface="Candara Light" panose="020E0502030303020204" pitchFamily="3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C6C8672-75C5-41AF-8461-BC0BB9314398}"/>
              </a:ext>
            </a:extLst>
          </p:cNvPr>
          <p:cNvCxnSpPr>
            <a:cxnSpLocks/>
          </p:cNvCxnSpPr>
          <p:nvPr/>
        </p:nvCxnSpPr>
        <p:spPr>
          <a:xfrm>
            <a:off x="447676" y="561975"/>
            <a:ext cx="0" cy="5419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203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B8D4C35-DA04-439A-A0B9-2873F3B367B6}"/>
              </a:ext>
            </a:extLst>
          </p:cNvPr>
          <p:cNvSpPr/>
          <p:nvPr/>
        </p:nvSpPr>
        <p:spPr>
          <a:xfrm>
            <a:off x="0" y="0"/>
            <a:ext cx="706755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>
                    <a:lumMod val="85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65F98-D4A8-4789-8270-4158DE49D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65125"/>
            <a:ext cx="11582400" cy="1325563"/>
          </a:xfrm>
        </p:spPr>
        <p:txBody>
          <a:bodyPr/>
          <a:lstStyle/>
          <a:p>
            <a:r>
              <a:rPr lang="ru-RU" b="1" dirty="0">
                <a:latin typeface="Constantia" panose="02030602050306030303" pitchFamily="18" charset="0"/>
              </a:rPr>
              <a:t>Агитационные плакаты </a:t>
            </a:r>
            <a:r>
              <a:rPr lang="ru-RU" b="1" dirty="0">
                <a:solidFill>
                  <a:srgbClr val="FF0000"/>
                </a:solidFill>
                <a:latin typeface="Constantia" panose="02030602050306030303" pitchFamily="18" charset="0"/>
              </a:rPr>
              <a:t>Первой мировой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1062A2-2E1A-4182-97DB-19EBD6496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6" y="1717675"/>
            <a:ext cx="6667500" cy="4438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CDA345-AC25-4675-8DA2-42AD31695AB3}"/>
              </a:ext>
            </a:extLst>
          </p:cNvPr>
          <p:cNvSpPr txBox="1"/>
          <p:nvPr/>
        </p:nvSpPr>
        <p:spPr>
          <a:xfrm>
            <a:off x="7277100" y="1790700"/>
            <a:ext cx="47053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В годы Первой мировой войны Владимир Маяковский участвовал в авангардном объединении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«Сегодняшний лубок»</a:t>
            </a:r>
            <a:r>
              <a:rPr lang="ru-RU" sz="2000" i="0" dirty="0">
                <a:effectLst/>
                <a:latin typeface="Candara Light" panose="020E0502030303020204" pitchFamily="34" charset="0"/>
              </a:rPr>
              <a:t>. </a:t>
            </a:r>
            <a:r>
              <a:rPr lang="ru-RU" sz="200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В технике народного лубка художники создавали яркие лаконичные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открытки</a:t>
            </a:r>
            <a:r>
              <a:rPr lang="ru-RU" sz="200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 с пояснительными надписями и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плакаты</a:t>
            </a:r>
            <a:r>
              <a:rPr lang="ru-RU" sz="200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 на военно-патриотические сюжеты. В это объединение, кроме Маяковского, входили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Казимир Малевич, Давид </a:t>
            </a:r>
            <a:r>
              <a:rPr lang="ru-RU" sz="2000" b="1" i="0" dirty="0" err="1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Бурлюк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, Илья Машков </a:t>
            </a:r>
            <a:r>
              <a:rPr lang="ru-RU" sz="200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и др. Художники работали в технике лубка и раешника.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9773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2318B74-89F4-4A3F-927F-AFADD7FB3328}"/>
              </a:ext>
            </a:extLst>
          </p:cNvPr>
          <p:cNvSpPr/>
          <p:nvPr/>
        </p:nvSpPr>
        <p:spPr>
          <a:xfrm>
            <a:off x="8714792" y="0"/>
            <a:ext cx="3477208" cy="6858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6755EA4-C5AD-4F1D-BBD4-A6C6BF7D2A08}"/>
              </a:ext>
            </a:extLst>
          </p:cNvPr>
          <p:cNvSpPr/>
          <p:nvPr/>
        </p:nvSpPr>
        <p:spPr>
          <a:xfrm>
            <a:off x="0" y="0"/>
            <a:ext cx="8705461" cy="70912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FD082A-7628-49F4-AB9B-7AB8B3BB6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571" y="1219977"/>
            <a:ext cx="6594097" cy="441804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80386A-3AC9-4C41-BD13-EB4E204D3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Candara" panose="020E0502030303020204" pitchFamily="34" charset="0"/>
              </a:rPr>
              <a:t>Окна сатиры РОСТА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FC7E3F-5ECC-45C8-8FE5-70985F4AA842}"/>
              </a:ext>
            </a:extLst>
          </p:cNvPr>
          <p:cNvSpPr txBox="1"/>
          <p:nvPr/>
        </p:nvSpPr>
        <p:spPr>
          <a:xfrm>
            <a:off x="979714" y="1511559"/>
            <a:ext cx="407747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В 1919–1921 годах Владимир Маяковский работал в «Окнах сатиры РОСТА». Российское телеграфное агентство выпускало агитационные рукописные плакаты — иногда их называют первой социальной рекламой в СССР. Их рисовали от руки, потом тиражировали при помощи трафаретов. Работы Маяковского того периода стали классикой советского рекламного искусства и значительной вехой в истории плаката ХХ ст.</a:t>
            </a:r>
            <a:endParaRPr lang="ru-RU" sz="2000" dirty="0">
              <a:latin typeface="Candara Light" panose="020E0502030303020204" pitchFamily="3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1ADF9F1-5BF9-4BC5-B0FC-7A0AD3749DF8}"/>
              </a:ext>
            </a:extLst>
          </p:cNvPr>
          <p:cNvCxnSpPr>
            <a:cxnSpLocks/>
          </p:cNvCxnSpPr>
          <p:nvPr/>
        </p:nvCxnSpPr>
        <p:spPr>
          <a:xfrm>
            <a:off x="979714" y="1511559"/>
            <a:ext cx="0" cy="43014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639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B9C2691-0AE7-4A8E-AD81-9F3A2DCFB029}"/>
              </a:ext>
            </a:extLst>
          </p:cNvPr>
          <p:cNvSpPr/>
          <p:nvPr/>
        </p:nvSpPr>
        <p:spPr>
          <a:xfrm>
            <a:off x="-65315" y="-116633"/>
            <a:ext cx="8705461" cy="70912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64359D-1F40-499F-AD73-924F62512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249" y="1136698"/>
            <a:ext cx="373607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С 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1923 года Владимир Маяковский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вместе с художником 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Александром Родченко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 занялся коммерческой рекламой. Они создавали целые серии плакатов для 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ГУМа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 и </a:t>
            </a:r>
            <a:r>
              <a:rPr lang="ru-RU" sz="2400" b="0" i="0" dirty="0" err="1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Моссельпрома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, </a:t>
            </a:r>
            <a:r>
              <a:rPr lang="ru-RU" sz="2400" b="0" i="0" dirty="0" err="1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Резинотреста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Candara Light" panose="020E0502030303020204" pitchFamily="34" charset="0"/>
              </a:rPr>
              <a:t> и Госиздата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andara Light" panose="020E0502030303020204" pitchFamily="34" charset="0"/>
              </a:rPr>
              <a:t>. Маяковский делал рисунки для плакатов и писал первые «продающие тексты». </a:t>
            </a:r>
            <a:endParaRPr lang="ru-RU" sz="2400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D6881E3-4963-4BD9-8E62-00FC3E32E12E}"/>
              </a:ext>
            </a:extLst>
          </p:cNvPr>
          <p:cNvCxnSpPr>
            <a:cxnSpLocks/>
          </p:cNvCxnSpPr>
          <p:nvPr/>
        </p:nvCxnSpPr>
        <p:spPr>
          <a:xfrm>
            <a:off x="873249" y="1136698"/>
            <a:ext cx="0" cy="38551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267C159-87A2-46ED-8CDF-70216214D957}"/>
              </a:ext>
            </a:extLst>
          </p:cNvPr>
          <p:cNvSpPr/>
          <p:nvPr/>
        </p:nvSpPr>
        <p:spPr>
          <a:xfrm>
            <a:off x="8378890" y="0"/>
            <a:ext cx="3813110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91C878-46C7-4E1F-B495-6FFC183C7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784" y="439957"/>
            <a:ext cx="6989974" cy="55196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AE6406A-5787-4707-AC5B-60D1BB3AF5C2}"/>
              </a:ext>
            </a:extLst>
          </p:cNvPr>
          <p:cNvSpPr txBox="1"/>
          <p:nvPr/>
        </p:nvSpPr>
        <p:spPr>
          <a:xfrm>
            <a:off x="8579498" y="5959289"/>
            <a:ext cx="337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65000"/>
                  </a:schemeClr>
                </a:solidFill>
              </a:rPr>
              <a:t>Реклама продукции </a:t>
            </a:r>
            <a:r>
              <a:rPr lang="ru-RU" sz="1600" dirty="0" err="1">
                <a:solidFill>
                  <a:schemeClr val="bg1">
                    <a:lumMod val="65000"/>
                  </a:schemeClr>
                </a:solidFill>
              </a:rPr>
              <a:t>Резинотреста</a:t>
            </a:r>
            <a:r>
              <a:rPr lang="ru-RU" sz="16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1947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330</Words>
  <Application>Microsoft Office PowerPoint</Application>
  <PresentationFormat>Широкоэкранный</PresentationFormat>
  <Paragraphs>17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Candara</vt:lpstr>
      <vt:lpstr>Candara Light</vt:lpstr>
      <vt:lpstr>Constantia</vt:lpstr>
      <vt:lpstr>Тема Office</vt:lpstr>
      <vt:lpstr>В. МАЯКОВСКИЙ</vt:lpstr>
      <vt:lpstr>Презентация PowerPoint</vt:lpstr>
      <vt:lpstr>Презентация PowerPoint</vt:lpstr>
      <vt:lpstr>Презентация PowerPoint</vt:lpstr>
      <vt:lpstr>Агитационные плакаты Первой мировой</vt:lpstr>
      <vt:lpstr>Окна сатиры РОСТА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 МАЯКОВСКИЙ</dc:title>
  <dc:creator>Татьяна Сутугина</dc:creator>
  <cp:lastModifiedBy>Татьяна Сутугина</cp:lastModifiedBy>
  <cp:revision>2</cp:revision>
  <dcterms:created xsi:type="dcterms:W3CDTF">2022-03-10T11:42:16Z</dcterms:created>
  <dcterms:modified xsi:type="dcterms:W3CDTF">2022-03-11T11:08:04Z</dcterms:modified>
</cp:coreProperties>
</file>