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59" r:id="rId4"/>
    <p:sldId id="258" r:id="rId5"/>
    <p:sldId id="25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6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стория" initials="И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2" y="-5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228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520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442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49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075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800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258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86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628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269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677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E761C-3726-4D40-96EB-5BE04D37D6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6CAA3-B9B6-4143-B548-79F5BCCAE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196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292" y="1875692"/>
            <a:ext cx="10895927" cy="15525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«Путешествие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святым местам Руси.</a:t>
            </a:r>
            <a:b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Александро-Невской лавры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и обществознания</a:t>
            </a:r>
          </a:p>
          <a:p>
            <a:pPr marL="0" indent="0" algn="r">
              <a:buNone/>
            </a:pPr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Вишневская 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И.В.</a:t>
            </a:r>
          </a:p>
          <a:p>
            <a:pPr marL="0" indent="0" algn="ctr">
              <a:buNone/>
            </a:pPr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Чехов</a:t>
            </a:r>
            <a:r>
              <a:rPr lang="ru-RU" sz="1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2021г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4793" y="409498"/>
            <a:ext cx="1136254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. </a:t>
            </a:r>
            <a:r>
              <a:rPr lang="ru-RU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Любучанская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</a:t>
            </a:r>
          </a:p>
          <a:p>
            <a:pPr lvl="0" algn="ctr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Чехов Московской области</a:t>
            </a:r>
          </a:p>
          <a:p>
            <a:pPr lvl="0"/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289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164891"/>
            <a:ext cx="4527029" cy="8844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i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1712 г. Заложена церковь.</a:t>
            </a:r>
            <a:br>
              <a:rPr lang="ru-RU" sz="1600" b="1" i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17134 г. Постройка церкви закончена.</a:t>
            </a:r>
            <a:br>
              <a:rPr lang="ru-RU" sz="1600" b="1" i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1713 г.  церковь освящена</a:t>
            </a:r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26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6009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104931" y="0"/>
            <a:ext cx="5921115" cy="13041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1720 г. Возникновение типографии в Александро-Невском монастыре.</a:t>
            </a:r>
            <a:b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1721 г. Создание школы-семинарии.</a:t>
            </a:r>
            <a:b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1723 г. Перенос мощей св. </a:t>
            </a:r>
            <a:r>
              <a:rPr lang="ru-RU" sz="16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блгв</a:t>
            </a:r>
            <a: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Кн. Александра Невского</a:t>
            </a:r>
            <a:r>
              <a:rPr lang="ru-RU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417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25" y="1100433"/>
            <a:ext cx="10962807" cy="556269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1332" y="234496"/>
            <a:ext cx="10515600" cy="754855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Александро-Невской лавры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3015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6696" y="365126"/>
            <a:ext cx="10515600" cy="654206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Убранство в лавре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007" y="2144587"/>
            <a:ext cx="7025993" cy="395212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0" y="1067869"/>
            <a:ext cx="4712208" cy="5028839"/>
          </a:xfrm>
        </p:spPr>
      </p:pic>
    </p:spTree>
    <p:extLst>
      <p:ext uri="{BB962C8B-B14F-4D97-AF65-F5344CB8AC3E}">
        <p14:creationId xmlns:p14="http://schemas.microsoft.com/office/powerpoint/2010/main" val="33523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79489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учащихся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Любучанской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844" y="754977"/>
            <a:ext cx="4597781" cy="59735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437" y="779489"/>
            <a:ext cx="4563256" cy="599805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689548" y="859910"/>
            <a:ext cx="3297836" cy="4742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Туровец Полина, 9А класс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90349" y="859910"/>
            <a:ext cx="2983042" cy="5546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Плюшкина Алиса, 6 Б класс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130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289" y="2133964"/>
            <a:ext cx="10515600" cy="1325563"/>
          </a:xfrm>
        </p:spPr>
        <p:txBody>
          <a:bodyPr/>
          <a:lstStyle/>
          <a:p>
            <a:pPr algn="ctr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внимание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2818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9420" y="350560"/>
            <a:ext cx="5143500" cy="616453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Санкт-Петербурге есть чудесный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уголок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Приют спокойствия и умиротворенья;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 тишина царит, нет суеты и склок,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слышен звон колоколов да птичье пенье.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Придя туда, как будто сразу в мир иной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попадаешь, забывая про невзгоды: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не бурлит за монастырскою стеной —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Размеренным течёт, спокойным ходом…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Блестят на солнце золотые купола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Соборов Александро-Невской лавры;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свой приют здесь обрела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Когорта сыновей России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славных…</a:t>
            </a:r>
          </a:p>
          <a:p>
            <a:pPr marL="0" indent="0">
              <a:buNone/>
            </a:pP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М.Крюков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11" y="350559"/>
            <a:ext cx="6164540" cy="616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846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0" cy="6874743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193704" y="262328"/>
            <a:ext cx="6026046" cy="7570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Александро-Невская лавра – мужской православный монастырь, основанный в 1713 г.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7460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159"/>
            <a:ext cx="12192000" cy="6871160"/>
          </a:xfrm>
        </p:spPr>
      </p:pic>
      <p:sp>
        <p:nvSpPr>
          <p:cNvPr id="3" name="TextBox 2"/>
          <p:cNvSpPr txBox="1"/>
          <p:nvPr/>
        </p:nvSpPr>
        <p:spPr>
          <a:xfrm>
            <a:off x="7968343" y="3823854"/>
            <a:ext cx="3420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Александро-Невская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 flipH="1">
            <a:off x="0" y="111770"/>
            <a:ext cx="5801196" cy="74266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Александро-Невская лавра </a:t>
            </a:r>
            <a:r>
              <a:rPr lang="ru-RU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в </a:t>
            </a:r>
            <a:r>
              <a:rPr lang="ru-RU" sz="1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г.Санкт</a:t>
            </a:r>
            <a:r>
              <a:rPr lang="ru-RU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-Петербурге на восточной оконечности Невского проспекта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5137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68541"/>
          </a:xfrm>
        </p:spPr>
      </p:pic>
      <p:sp>
        <p:nvSpPr>
          <p:cNvPr id="9" name="Скругленный прямоугольник 8"/>
          <p:cNvSpPr/>
          <p:nvPr/>
        </p:nvSpPr>
        <p:spPr>
          <a:xfrm>
            <a:off x="0" y="0"/>
            <a:ext cx="10298243" cy="14090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Путь возникновения.</a:t>
            </a:r>
          </a:p>
          <a:p>
            <a:r>
              <a:rPr lang="ru-RU" sz="1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1704 г. Петр Великий выбрал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будущего монастыря. Оно, как и все пространство Петербурга, было покрыто болотами и лесами.</a:t>
            </a:r>
          </a:p>
          <a:p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тем, не прекращавшиеся военные действия в борьбе со шведами за обладание  устьем Невы не давали возможности приступить в скором времени к осуществлению мысли об основании в Петербурге монашеской обители.</a:t>
            </a:r>
          </a:p>
        </p:txBody>
      </p:sp>
    </p:spTree>
    <p:extLst>
      <p:ext uri="{BB962C8B-B14F-4D97-AF65-F5344CB8AC3E}">
        <p14:creationId xmlns:p14="http://schemas.microsoft.com/office/powerpoint/2010/main" val="406461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409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179882" y="209863"/>
            <a:ext cx="6730584" cy="103432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1710 г. 13 июня был взят Выборг, была достигнута безопасность столицы со стороны ближайших границ.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Июль 1710г. Государь, будучи в Петербурге, «осматривал место, где быть строениям».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4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849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1"/>
            <a:ext cx="6011055" cy="12591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Определено было именовать монастырь «</a:t>
            </a:r>
            <a:r>
              <a:rPr lang="ru-RU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Живоначальныя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Троицы и Святого благоверного Великого князя Александра невского» и быть по правую сторону Черной речки каменному монастырскому строению, а по левую – деревянному партикулярному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0313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503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149900" y="0"/>
            <a:ext cx="7090350" cy="122919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1712 г. Петр Первый приказал объявить архимандриту Феодосию, «дабы начинал на осмотренном месте строить Монастырь».</a:t>
            </a:r>
            <a:b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Тогда же даны были и средства для постройки.</a:t>
            </a:r>
            <a:b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Точная дата начала работ скоро была утрачена из памяти.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8177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5514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0" y="0"/>
            <a:ext cx="6490741" cy="131913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1712 г. Петр Первый приказал объявить архимандриту Феодосию, «дабы начинал на осмотренном месте строить Монастырь». Тогда же даны были и средства для постройки.</a:t>
            </a:r>
            <a:br>
              <a:rPr lang="ru-RU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Точная дата начала работ скоро была утрачена из памяти.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04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256</Words>
  <Application>Microsoft Office PowerPoint</Application>
  <PresentationFormat>Произвольный</PresentationFormat>
  <Paragraphs>33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Муниципальное бюджетное общеобразовательное учреждение . Любучанская средняя общеобразовательная школа городского округа Чехов Московской области 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Александро-Невской лавры</vt:lpstr>
      <vt:lpstr>Убранство в лавре</vt:lpstr>
      <vt:lpstr>Работы учащихся Любучанской школы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святым местам Руси. История Александро-Невской лавры. Работа выполнена:  Надейкиной Светланой ученицей 10 класса Любучанской СОШ</dc:title>
  <dc:creator>Михайлова</dc:creator>
  <cp:lastModifiedBy>User</cp:lastModifiedBy>
  <cp:revision>20</cp:revision>
  <dcterms:created xsi:type="dcterms:W3CDTF">2020-10-02T06:21:11Z</dcterms:created>
  <dcterms:modified xsi:type="dcterms:W3CDTF">2021-09-24T20:00:49Z</dcterms:modified>
</cp:coreProperties>
</file>