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5" r:id="rId2"/>
    <p:sldId id="295" r:id="rId3"/>
    <p:sldId id="280" r:id="rId4"/>
    <p:sldId id="279" r:id="rId5"/>
    <p:sldId id="277" r:id="rId6"/>
    <p:sldId id="284" r:id="rId7"/>
    <p:sldId id="285" r:id="rId8"/>
    <p:sldId id="286" r:id="rId9"/>
    <p:sldId id="259" r:id="rId10"/>
    <p:sldId id="296" r:id="rId11"/>
    <p:sldId id="288" r:id="rId12"/>
    <p:sldId id="297" r:id="rId13"/>
    <p:sldId id="290" r:id="rId14"/>
    <p:sldId id="294" r:id="rId15"/>
    <p:sldId id="298" r:id="rId16"/>
    <p:sldId id="29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5A5A"/>
    <a:srgbClr val="8A3B31"/>
    <a:srgbClr val="86E9E0"/>
    <a:srgbClr val="77E9E0"/>
    <a:srgbClr val="77E9FF"/>
    <a:srgbClr val="EFFD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024"/>
    <p:restoredTop sz="94694"/>
  </p:normalViewPr>
  <p:slideViewPr>
    <p:cSldViewPr>
      <p:cViewPr>
        <p:scale>
          <a:sx n="85" d="100"/>
          <a:sy n="85" d="100"/>
        </p:scale>
        <p:origin x="-2364" y="-6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7FCE3-147C-AF43-8188-34D3EF9C8257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6DEDE7-3C3D-4E42-950C-D122DB98E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34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6DEDE7-3C3D-4E42-950C-D122DB98E17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339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3AA90-7F79-459A-989D-64D2F1777F1D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02A0-6C42-4803-A6C9-954EA3D98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456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3AA90-7F79-459A-989D-64D2F1777F1D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02A0-6C42-4803-A6C9-954EA3D98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557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3AA90-7F79-459A-989D-64D2F1777F1D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02A0-6C42-4803-A6C9-954EA3D98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92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3AA90-7F79-459A-989D-64D2F1777F1D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02A0-6C42-4803-A6C9-954EA3D98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61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3AA90-7F79-459A-989D-64D2F1777F1D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02A0-6C42-4803-A6C9-954EA3D98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214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3AA90-7F79-459A-989D-64D2F1777F1D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02A0-6C42-4803-A6C9-954EA3D98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415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3AA90-7F79-459A-989D-64D2F1777F1D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02A0-6C42-4803-A6C9-954EA3D98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435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3AA90-7F79-459A-989D-64D2F1777F1D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02A0-6C42-4803-A6C9-954EA3D98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520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3AA90-7F79-459A-989D-64D2F1777F1D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02A0-6C42-4803-A6C9-954EA3D98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114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3AA90-7F79-459A-989D-64D2F1777F1D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02A0-6C42-4803-A6C9-954EA3D98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471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3AA90-7F79-459A-989D-64D2F1777F1D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02A0-6C42-4803-A6C9-954EA3D98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764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3AA90-7F79-459A-989D-64D2F1777F1D}" type="datetimeFigureOut">
              <a:rPr lang="ru-RU" smtClean="0"/>
              <a:t>05.02.2022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0002A0-6C42-4803-A6C9-954EA3D98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504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794495"/>
          </a:xfrm>
        </p:spPr>
        <p:txBody>
          <a:bodyPr>
            <a:normAutofit/>
          </a:bodyPr>
          <a:lstStyle/>
          <a:p>
            <a:r>
              <a:rPr lang="ru-RU" sz="4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 «Охрана леса»</a:t>
            </a:r>
            <a:endParaRPr lang="ru-RU" sz="4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868144" y="4797152"/>
            <a:ext cx="3275856" cy="1872208"/>
          </a:xfrm>
        </p:spPr>
        <p:txBody>
          <a:bodyPr>
            <a:normAutofit/>
          </a:bodyPr>
          <a:lstStyle/>
          <a:p>
            <a:r>
              <a:rPr lang="ru-RU" sz="20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биологии МБОУ ЗАТО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г.Североморск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«СОШ №12», Гуликова Е.Н.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493132"/>
              </p:ext>
            </p:extLst>
          </p:nvPr>
        </p:nvGraphicFramePr>
        <p:xfrm>
          <a:off x="4283968" y="5074331"/>
          <a:ext cx="688975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Объект упаковщика для оболочки" showAsIcon="1" r:id="rId4" imgW="688680" imgH="516600" progId="Package">
                  <p:embed/>
                </p:oleObj>
              </mc:Choice>
              <mc:Fallback>
                <p:oleObj name="Объект упаковщика для оболочки" showAsIcon="1" r:id="rId4" imgW="688680" imgH="5166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83968" y="5074331"/>
                        <a:ext cx="688975" cy="515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127152"/>
            <a:ext cx="5868144" cy="4730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3933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Открытый урок в 6 классе по теме «Фотосинтез» | Авторская платформа  Pandia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4944"/>
            <a:ext cx="5895975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Отгадайте ребус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319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Фотосинтез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7810500" cy="4941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Фотосинтез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8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«Облако тегов»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7416824" cy="506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396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значение имел данный указ Петра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сохранения лесных ресурсов?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88840"/>
            <a:ext cx="3816424" cy="4729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 descr="Пётр I — Википед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060848"/>
            <a:ext cx="3888432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35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568952" cy="641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737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Разработайте памятку по сохранению лесов нашей планеты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44824"/>
            <a:ext cx="7416824" cy="4815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939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348880"/>
            <a:ext cx="7143750" cy="441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44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думаете о чём идёт речь в данном стихотворении?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лес и лес. А день темнеет;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Низы синеют, и трава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Седой росой в лугах белеет…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Проснулась серая сова.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запад сосны вереницей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Идут, как рать сторожевых,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солнце мутное Жар-Птицей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Горит в их дебрях вековых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И.Бунин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96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А.Васнецов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«Лес на горе Благодать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26271" y="1600200"/>
            <a:ext cx="349145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432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 Шишкин «Утро в сосновом лесу»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84784"/>
            <a:ext cx="668624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653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Клод Моне «Оливковая роща в саду Морено»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1139" y="1600200"/>
            <a:ext cx="562172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028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Леса Вологодской области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0685" y="1600200"/>
            <a:ext cx="610263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446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Леса Мурманской области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5384" y="1600200"/>
            <a:ext cx="603323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403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Лес-это природное сообщество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49350" y="1600200"/>
            <a:ext cx="38453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205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18" y="188640"/>
            <a:ext cx="5162085" cy="1894549"/>
          </a:xfrm>
          <a:prstGeom prst="rect">
            <a:avLst/>
          </a:prstGeom>
        </p:spPr>
      </p:pic>
      <p:pic>
        <p:nvPicPr>
          <p:cNvPr id="12290" name="Picture 2" descr="Лиственный лес — Википед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00808"/>
            <a:ext cx="7243296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139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12254</TotalTime>
  <Words>106</Words>
  <Application>Microsoft Office PowerPoint</Application>
  <PresentationFormat>Экран (4:3)</PresentationFormat>
  <Paragraphs>19</Paragraphs>
  <Slides>16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Объект упаковщика для оболочки</vt:lpstr>
      <vt:lpstr>Классный час «Охрана леса»</vt:lpstr>
      <vt:lpstr>Как вы думаете о чём идёт речь в данном стихотворении?</vt:lpstr>
      <vt:lpstr>А.Васнецов «Лес на горе Благодать»</vt:lpstr>
      <vt:lpstr>Иван Шишкин «Утро в сосновом лесу»</vt:lpstr>
      <vt:lpstr>Клод Моне «Оливковая роща в саду Морено»</vt:lpstr>
      <vt:lpstr>Леса Вологодской области</vt:lpstr>
      <vt:lpstr>Леса Мурманской области</vt:lpstr>
      <vt:lpstr>Лес-это природное сообщество</vt:lpstr>
      <vt:lpstr>Презентация PowerPoint</vt:lpstr>
      <vt:lpstr>Отгадайте ребус</vt:lpstr>
      <vt:lpstr>Фотосинтез</vt:lpstr>
      <vt:lpstr>Пример «Облако тегов»</vt:lpstr>
      <vt:lpstr>Какое значение имел данный указ Петра I для сохранения лесных ресурсов?</vt:lpstr>
      <vt:lpstr>Презентация PowerPoint</vt:lpstr>
      <vt:lpstr>Разработайте памятку по сохранению лесов нашей планеты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Титульный слайд</dc:title>
  <dc:creator>Инга</dc:creator>
  <cp:lastModifiedBy>pirogki</cp:lastModifiedBy>
  <cp:revision>131</cp:revision>
  <dcterms:created xsi:type="dcterms:W3CDTF">2017-06-07T09:51:24Z</dcterms:created>
  <dcterms:modified xsi:type="dcterms:W3CDTF">2022-02-05T17:49:29Z</dcterms:modified>
</cp:coreProperties>
</file>