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73" r:id="rId3"/>
    <p:sldId id="257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8" r:id="rId15"/>
    <p:sldId id="279" r:id="rId16"/>
    <p:sldId id="375" r:id="rId17"/>
    <p:sldId id="368" r:id="rId18"/>
    <p:sldId id="280" r:id="rId19"/>
    <p:sldId id="376" r:id="rId20"/>
    <p:sldId id="369" r:id="rId21"/>
    <p:sldId id="370" r:id="rId22"/>
    <p:sldId id="371" r:id="rId23"/>
    <p:sldId id="374" r:id="rId24"/>
    <p:sldId id="37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54" autoAdjust="0"/>
  </p:normalViewPr>
  <p:slideViewPr>
    <p:cSldViewPr>
      <p:cViewPr>
        <p:scale>
          <a:sx n="60" d="100"/>
          <a:sy n="60" d="100"/>
        </p:scale>
        <p:origin x="-1434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D2D2A-6EF5-4C0E-AFF0-04C387121BDA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6458B-0875-4DE9-81A8-0E1CC5F4C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93272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C87AF-FAFF-4C02-BFBB-DA4F3E031F4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C87AF-FAFF-4C02-BFBB-DA4F3E031F4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C87AF-FAFF-4C02-BFBB-DA4F3E031F4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C87AF-FAFF-4C02-BFBB-DA4F3E031F4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C87AF-FAFF-4C02-BFBB-DA4F3E031F4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10F3A6-351C-4A98-A2EA-E52BE2B959C6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2FFF61-C87C-4525-A7BB-3CDAE66D904A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458B-0875-4DE9-81A8-0E1CC5F4C39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620688"/>
            <a:ext cx="80648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0" cap="none" spc="0" dirty="0">
              <a:ln w="3175" cmpd="sng">
                <a:solidFill>
                  <a:srgbClr val="FFC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7" name="Picture 3" descr="D:\Общая\Эрудит2010\лента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71640" y="2607246"/>
            <a:ext cx="5715000" cy="3257550"/>
          </a:xfrm>
          <a:prstGeom prst="rect">
            <a:avLst/>
          </a:prstGeom>
          <a:noFill/>
        </p:spPr>
      </p:pic>
      <p:sp>
        <p:nvSpPr>
          <p:cNvPr id="241665" name="Rectangle 1"/>
          <p:cNvSpPr>
            <a:spLocks noChangeArrowheads="1"/>
          </p:cNvSpPr>
          <p:nvPr/>
        </p:nvSpPr>
        <p:spPr bwMode="auto">
          <a:xfrm>
            <a:off x="0" y="1278496"/>
            <a:ext cx="9144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нтеллектуальная игра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 страницам истории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Великой Отечественной войны»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7905" y="5949280"/>
            <a:ext cx="5040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Разработал учитель начальных классов, </a:t>
            </a:r>
          </a:p>
          <a:p>
            <a:r>
              <a:rPr lang="ru-RU" dirty="0" smtClean="0"/>
              <a:t>Гайдук М.С., МАОУ лицей №13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928670"/>
            <a:ext cx="5429288" cy="3071834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7. </a:t>
            </a:r>
            <a:r>
              <a:rPr lang="ru-RU" sz="3600" dirty="0" smtClean="0">
                <a:solidFill>
                  <a:schemeClr val="tx1"/>
                </a:solidFill>
              </a:rPr>
              <a:t> Сколько дней продолжалась блокада Ленинграда</a:t>
            </a:r>
            <a:r>
              <a:rPr lang="ru-RU" sz="3600" dirty="0" smtClean="0"/>
              <a:t>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1. 372 дня 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Около 800 дней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Около 670 дней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 Около 900 дней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928670"/>
            <a:ext cx="5429288" cy="3071834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8.  Какое название получило советское реактивное орудие залпового огня времен ВОВ?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1.  «Катюша»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«Град»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«Ишак»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«Ураган»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714356"/>
            <a:ext cx="5429288" cy="3286148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9.  Сколько дней длилась Сталинградская битва?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1.  190 дней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 90 дней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 200 дней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 50 дней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928670"/>
            <a:ext cx="5429288" cy="3071834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10.  Как звали детского писателя, участника гражданской и  Отечественной войн?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ru-RU" sz="3200" dirty="0" smtClean="0"/>
              <a:t>   Гайдар 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 Казаков 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</a:t>
            </a:r>
            <a:r>
              <a:rPr lang="ru-RU" sz="2400" dirty="0" smtClean="0"/>
              <a:t> </a:t>
            </a:r>
            <a:r>
              <a:rPr lang="ru-RU" sz="2800" dirty="0" smtClean="0">
                <a:cs typeface="Times New Roman" pitchFamily="18" charset="0"/>
              </a:rPr>
              <a:t>Паустовский </a:t>
            </a:r>
            <a:endParaRPr lang="ru-RU" sz="2800" dirty="0"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 Барто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1957037"/>
            <a:ext cx="438293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5000" b="1" spc="150" dirty="0" smtClean="0">
                <a:ln w="1143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 тур</a:t>
            </a:r>
            <a:endParaRPr lang="ru-RU" sz="15000" b="1" cap="none" spc="150" dirty="0">
              <a:ln w="11430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Picture 2" descr="G:\Георгиевская лента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714884"/>
            <a:ext cx="8572560" cy="1945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" action="ppaction://noaction"/>
          </p:cNvPr>
          <p:cNvSpPr/>
          <p:nvPr/>
        </p:nvSpPr>
        <p:spPr>
          <a:xfrm>
            <a:off x="683568" y="620688"/>
            <a:ext cx="7920880" cy="108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Продолжи пословицы и поговорки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/>
          </p:cNvPr>
          <p:cNvSpPr/>
          <p:nvPr/>
        </p:nvSpPr>
        <p:spPr>
          <a:xfrm>
            <a:off x="611560" y="4797152"/>
            <a:ext cx="4392488" cy="108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4. </a:t>
            </a:r>
            <a:r>
              <a:rPr lang="ru-RU" sz="3200" dirty="0" smtClean="0">
                <a:solidFill>
                  <a:schemeClr val="tx1"/>
                </a:solidFill>
              </a:rPr>
              <a:t>Где смелость, там …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/>
          </p:cNvPr>
          <p:cNvSpPr/>
          <p:nvPr/>
        </p:nvSpPr>
        <p:spPr>
          <a:xfrm>
            <a:off x="2627784" y="3501008"/>
            <a:ext cx="3672408" cy="108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3. Фашисты нам яму рыли, да…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>
            <a:hlinkClick r:id="" action="ppaction://noaction"/>
          </p:cNvPr>
          <p:cNvSpPr/>
          <p:nvPr/>
        </p:nvSpPr>
        <p:spPr>
          <a:xfrm>
            <a:off x="4788024" y="1988840"/>
            <a:ext cx="4032448" cy="108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2. </a:t>
            </a:r>
            <a:r>
              <a:rPr lang="ru-RU" sz="3200" dirty="0" smtClean="0">
                <a:solidFill>
                  <a:schemeClr val="tx1"/>
                </a:solidFill>
              </a:rPr>
              <a:t>Лучше смерть, чем …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" action="ppaction://noaction"/>
          </p:cNvPr>
          <p:cNvSpPr/>
          <p:nvPr/>
        </p:nvSpPr>
        <p:spPr>
          <a:xfrm>
            <a:off x="5471592" y="4941168"/>
            <a:ext cx="3672408" cy="108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5. Война войной, а …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>
            <a:hlinkClick r:id="" action="ppaction://noaction"/>
          </p:cNvPr>
          <p:cNvSpPr/>
          <p:nvPr/>
        </p:nvSpPr>
        <p:spPr>
          <a:xfrm>
            <a:off x="628328" y="2365648"/>
            <a:ext cx="3672408" cy="108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1. </a:t>
            </a:r>
            <a:r>
              <a:rPr lang="ru-RU" sz="3200" dirty="0" smtClean="0">
                <a:solidFill>
                  <a:schemeClr val="tx1"/>
                </a:solidFill>
              </a:rPr>
              <a:t>Сам пропадай, а …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" action="ppaction://noaction"/>
          </p:cNvPr>
          <p:cNvSpPr/>
          <p:nvPr/>
        </p:nvSpPr>
        <p:spPr>
          <a:xfrm>
            <a:off x="395536" y="3573016"/>
            <a:ext cx="8208912" cy="108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4. </a:t>
            </a:r>
            <a:r>
              <a:rPr lang="ru-RU" sz="3200" dirty="0" smtClean="0">
                <a:solidFill>
                  <a:schemeClr val="tx1"/>
                </a:solidFill>
              </a:rPr>
              <a:t>Где смелость, там </a:t>
            </a:r>
            <a:r>
              <a:rPr lang="ru-RU" sz="3200" dirty="0" smtClean="0">
                <a:solidFill>
                  <a:srgbClr val="FF0000"/>
                </a:solidFill>
              </a:rPr>
              <a:t>и победа.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/>
          </p:cNvPr>
          <p:cNvSpPr/>
          <p:nvPr/>
        </p:nvSpPr>
        <p:spPr>
          <a:xfrm>
            <a:off x="395536" y="2348880"/>
            <a:ext cx="8208912" cy="10801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Фашисты нам яму рыли, да </a:t>
            </a:r>
            <a:r>
              <a:rPr lang="ru-RU" sz="3200" dirty="0" smtClean="0">
                <a:solidFill>
                  <a:srgbClr val="FF0000"/>
                </a:solidFill>
              </a:rPr>
              <a:t>сами в неё угодили.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>
            <a:hlinkClick r:id="" action="ppaction://noaction"/>
          </p:cNvPr>
          <p:cNvSpPr/>
          <p:nvPr/>
        </p:nvSpPr>
        <p:spPr>
          <a:xfrm>
            <a:off x="395536" y="1340768"/>
            <a:ext cx="8208912" cy="648072"/>
          </a:xfrm>
          <a:prstGeom prst="roundRect">
            <a:avLst>
              <a:gd name="adj" fmla="val 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2. </a:t>
            </a:r>
            <a:r>
              <a:rPr lang="ru-RU" sz="3200" dirty="0" smtClean="0">
                <a:solidFill>
                  <a:schemeClr val="tx1"/>
                </a:solidFill>
              </a:rPr>
              <a:t>Лучше смерть, чем </a:t>
            </a:r>
            <a:r>
              <a:rPr lang="ru-RU" sz="3200" dirty="0" smtClean="0">
                <a:solidFill>
                  <a:srgbClr val="FF0000"/>
                </a:solidFill>
              </a:rPr>
              <a:t>позор.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>
            <a:hlinkClick r:id="" action="ppaction://noaction"/>
          </p:cNvPr>
          <p:cNvSpPr/>
          <p:nvPr/>
        </p:nvSpPr>
        <p:spPr>
          <a:xfrm>
            <a:off x="539552" y="4941168"/>
            <a:ext cx="8064896" cy="108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5. Война войной, а </a:t>
            </a:r>
            <a:r>
              <a:rPr lang="ru-RU" sz="3200" dirty="0" smtClean="0">
                <a:solidFill>
                  <a:srgbClr val="FF0000"/>
                </a:solidFill>
              </a:rPr>
              <a:t>обед по расписанию.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>
            <a:hlinkClick r:id="" action="ppaction://noaction"/>
          </p:cNvPr>
          <p:cNvSpPr/>
          <p:nvPr/>
        </p:nvSpPr>
        <p:spPr>
          <a:xfrm>
            <a:off x="251520" y="476672"/>
            <a:ext cx="8208912" cy="648072"/>
          </a:xfrm>
          <a:prstGeom prst="roundRect">
            <a:avLst>
              <a:gd name="adj" fmla="val 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3200" dirty="0" smtClean="0">
                <a:solidFill>
                  <a:schemeClr val="tx1"/>
                </a:solidFill>
              </a:rPr>
              <a:t>Сам пропадай, а </a:t>
            </a:r>
            <a:r>
              <a:rPr lang="ru-RU" sz="3200" dirty="0" smtClean="0">
                <a:solidFill>
                  <a:srgbClr val="FF0000"/>
                </a:solidFill>
              </a:rPr>
              <a:t>товарища выручай.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743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1957037"/>
            <a:ext cx="438293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5000" b="1" spc="150" dirty="0" smtClean="0">
                <a:ln w="1143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 тур</a:t>
            </a:r>
            <a:endParaRPr lang="ru-RU" sz="15000" b="1" cap="none" spc="150" dirty="0">
              <a:ln w="11430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Picture 2" descr="G:\Георгиевская лента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714884"/>
            <a:ext cx="8572560" cy="1945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Лента георгиевская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2303">
            <a:off x="6103794" y="754651"/>
            <a:ext cx="2695575" cy="46005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3811012"/>
            <a:ext cx="8172430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9600" b="1" cap="none" spc="1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Песни войны.</a:t>
            </a:r>
          </a:p>
          <a:p>
            <a:pPr algn="ctr"/>
            <a:r>
              <a:rPr lang="ru-RU" sz="9600" b="1" spc="1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Песни о войне</a:t>
            </a:r>
            <a:endParaRPr lang="ru-RU" sz="9600" b="1" cap="none" spc="150" dirty="0">
              <a:ln w="11430"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556792"/>
            <a:ext cx="58326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800" dirty="0" smtClean="0"/>
              <a:t>«Журавли»</a:t>
            </a:r>
          </a:p>
          <a:p>
            <a:pPr marL="342900" indent="-342900">
              <a:buAutoNum type="arabicPeriod"/>
            </a:pPr>
            <a:r>
              <a:rPr lang="ru-RU" sz="4800" dirty="0"/>
              <a:t> </a:t>
            </a:r>
            <a:r>
              <a:rPr lang="ru-RU" sz="4800" dirty="0" smtClean="0"/>
              <a:t>«Три танкиста»</a:t>
            </a:r>
          </a:p>
          <a:p>
            <a:pPr marL="342900" indent="-342900">
              <a:buAutoNum type="arabicPeriod"/>
            </a:pPr>
            <a:r>
              <a:rPr lang="ru-RU" sz="4800" dirty="0"/>
              <a:t> </a:t>
            </a:r>
            <a:r>
              <a:rPr lang="ru-RU" sz="4800" dirty="0" smtClean="0"/>
              <a:t>«Землянка»</a:t>
            </a:r>
          </a:p>
          <a:p>
            <a:pPr marL="342900" indent="-342900">
              <a:buAutoNum type="arabicPeriod"/>
            </a:pPr>
            <a:r>
              <a:rPr lang="ru-RU" sz="4800" dirty="0"/>
              <a:t> </a:t>
            </a:r>
            <a:r>
              <a:rPr lang="ru-RU" sz="4800" dirty="0" smtClean="0"/>
              <a:t>«Смуглянка» </a:t>
            </a:r>
          </a:p>
          <a:p>
            <a:pPr marL="342900" indent="-342900">
              <a:buAutoNum type="arabicPeriod"/>
            </a:pPr>
            <a:r>
              <a:rPr lang="ru-RU" sz="4800" dirty="0"/>
              <a:t> </a:t>
            </a:r>
            <a:r>
              <a:rPr lang="ru-RU" sz="4800" dirty="0" smtClean="0"/>
              <a:t>«Катюша»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2317708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2267744" y="1844675"/>
            <a:ext cx="5904706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Знакомство </a:t>
            </a:r>
          </a:p>
          <a:p>
            <a:pPr algn="ctr"/>
            <a:r>
              <a:rPr lang="ru-RU" sz="4800" b="1" dirty="0">
                <a:solidFill>
                  <a:srgbClr val="7030A0"/>
                </a:solidFill>
              </a:rPr>
              <a:t>с</a:t>
            </a:r>
          </a:p>
          <a:p>
            <a:pPr algn="ctr"/>
            <a:r>
              <a:rPr lang="ru-RU" sz="4800" b="1" dirty="0">
                <a:solidFill>
                  <a:srgbClr val="7030A0"/>
                </a:solidFill>
              </a:rPr>
              <a:t> командами </a:t>
            </a:r>
          </a:p>
        </p:txBody>
      </p:sp>
      <p:pic>
        <p:nvPicPr>
          <p:cNvPr id="3076" name="Picture 5" descr="6d50891048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17407"/>
            <a:ext cx="3995936" cy="424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1957037"/>
            <a:ext cx="438293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5000" b="1" spc="150" dirty="0" smtClean="0">
                <a:ln w="1143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 тур</a:t>
            </a:r>
            <a:endParaRPr lang="ru-RU" sz="15000" b="1" cap="none" spc="150" dirty="0">
              <a:ln w="11430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Picture 2" descr="G:\Георгиевская лента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714884"/>
            <a:ext cx="8572560" cy="1945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841" y="1124744"/>
            <a:ext cx="618220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СИНКВЕЙН </a:t>
            </a:r>
          </a:p>
          <a:p>
            <a:pPr algn="ctr"/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Тема: «Война»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620688"/>
            <a:ext cx="748883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u="sng" dirty="0" smtClean="0">
                <a:cs typeface="Aharoni" pitchFamily="2" charset="-79"/>
              </a:rPr>
              <a:t>1 строка </a:t>
            </a:r>
            <a:r>
              <a:rPr lang="ru-RU" sz="2800" dirty="0" smtClean="0">
                <a:cs typeface="Aharoni" pitchFamily="2" charset="-79"/>
              </a:rPr>
              <a:t>– одно существительное, выражающее главную тему .</a:t>
            </a:r>
          </a:p>
          <a:p>
            <a:pPr algn="just"/>
            <a:r>
              <a:rPr lang="ru-RU" sz="2800" i="1" u="sng" dirty="0" smtClean="0">
                <a:cs typeface="Aharoni" pitchFamily="2" charset="-79"/>
              </a:rPr>
              <a:t>2 строка </a:t>
            </a:r>
            <a:r>
              <a:rPr lang="ru-RU" sz="2800" dirty="0" smtClean="0">
                <a:cs typeface="Aharoni" pitchFamily="2" charset="-79"/>
              </a:rPr>
              <a:t>– два прилагательных, выражающих главную мысль.</a:t>
            </a:r>
          </a:p>
          <a:p>
            <a:pPr algn="just"/>
            <a:r>
              <a:rPr lang="ru-RU" sz="2800" i="1" u="sng" dirty="0" smtClean="0">
                <a:cs typeface="Aharoni" pitchFamily="2" charset="-79"/>
              </a:rPr>
              <a:t>3 строка </a:t>
            </a:r>
            <a:r>
              <a:rPr lang="ru-RU" sz="2800" dirty="0" smtClean="0">
                <a:cs typeface="Aharoni" pitchFamily="2" charset="-79"/>
              </a:rPr>
              <a:t>– три глагола, описывающие действия в рамках темы.</a:t>
            </a:r>
          </a:p>
          <a:p>
            <a:pPr algn="just"/>
            <a:r>
              <a:rPr lang="ru-RU" sz="2800" i="1" u="sng" dirty="0" smtClean="0">
                <a:cs typeface="Aharoni" pitchFamily="2" charset="-79"/>
              </a:rPr>
              <a:t>4 строка </a:t>
            </a:r>
            <a:r>
              <a:rPr lang="ru-RU" sz="2800" dirty="0" smtClean="0">
                <a:cs typeface="Aharoni" pitchFamily="2" charset="-79"/>
              </a:rPr>
              <a:t>– фраза, несущая определенный смысл.</a:t>
            </a:r>
          </a:p>
          <a:p>
            <a:pPr algn="just"/>
            <a:r>
              <a:rPr lang="ru-RU" sz="2800" i="1" u="sng" dirty="0" smtClean="0">
                <a:cs typeface="Aharoni" pitchFamily="2" charset="-79"/>
              </a:rPr>
              <a:t>5 строка </a:t>
            </a:r>
            <a:r>
              <a:rPr lang="ru-RU" sz="2800" dirty="0" smtClean="0">
                <a:cs typeface="Aharoni" pitchFamily="2" charset="-79"/>
              </a:rPr>
              <a:t>– заключение в форме существительного (ассоциация с первым словом).</a:t>
            </a:r>
            <a:endParaRPr lang="ru-RU" sz="2800" dirty="0"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9"/>
          <p:cNvSpPr txBox="1">
            <a:spLocks noChangeArrowheads="1"/>
          </p:cNvSpPr>
          <p:nvPr/>
        </p:nvSpPr>
        <p:spPr bwMode="auto">
          <a:xfrm>
            <a:off x="3832225" y="1216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4819" name="TextBox 1"/>
          <p:cNvSpPr txBox="1">
            <a:spLocks noChangeArrowheads="1"/>
          </p:cNvSpPr>
          <p:nvPr/>
        </p:nvSpPr>
        <p:spPr bwMode="auto">
          <a:xfrm>
            <a:off x="1115616" y="1556792"/>
            <a:ext cx="68407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Подведение итога</a:t>
            </a:r>
          </a:p>
        </p:txBody>
      </p:sp>
      <p:pic>
        <p:nvPicPr>
          <p:cNvPr id="34820" name="Picture 8" descr="51059454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348881"/>
            <a:ext cx="3528392" cy="345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844824"/>
            <a:ext cx="56886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 игру! 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0364" y="1957037"/>
            <a:ext cx="438293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5000" b="1" spc="150" dirty="0" smtClean="0">
                <a:ln w="1143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 тур</a:t>
            </a:r>
            <a:endParaRPr lang="ru-RU" sz="15000" b="1" cap="none" spc="150" dirty="0">
              <a:ln w="11430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Picture 2" descr="G:\Георгиевская лента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714884"/>
            <a:ext cx="8572560" cy="1945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928670"/>
            <a:ext cx="5429288" cy="3071834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1.  Когда началась Великая Отечественная война?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1. 20 июня 1941 года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4008" y="465313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22 июня 1941 года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22 июля 1941 года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18 июня 1941 года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928670"/>
            <a:ext cx="5429288" cy="3071834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2. </a:t>
            </a:r>
            <a:r>
              <a:rPr lang="ru-RU" sz="3600" dirty="0" smtClean="0">
                <a:solidFill>
                  <a:schemeClr val="tx1"/>
                </a:solidFill>
              </a:rPr>
              <a:t>Автор поэмы 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«Василий Теркин»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1. К.М. Симонов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Б.Н. Полевой 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А.А. Ахматова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А.Т. Твардовский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928670"/>
            <a:ext cx="5429288" cy="3071834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3.  Летчик –ас, трижды Герой Советского Союза?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ru-RU" sz="3200" dirty="0" smtClean="0"/>
              <a:t>А.С. </a:t>
            </a:r>
            <a:r>
              <a:rPr lang="ru-RU" sz="3200" dirty="0" err="1" smtClean="0"/>
              <a:t>Покрышкин</a:t>
            </a:r>
            <a:r>
              <a:rPr lang="ru-RU" sz="3200" dirty="0" smtClean="0"/>
              <a:t> </a:t>
            </a:r>
          </a:p>
          <a:p>
            <a:pPr marL="514350" indent="-514350"/>
            <a:r>
              <a:rPr lang="ru-RU" sz="3200" dirty="0" smtClean="0"/>
              <a:t>     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А.И. Еременко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И.Н. </a:t>
            </a:r>
            <a:r>
              <a:rPr lang="ru-RU" sz="3200" dirty="0" err="1" smtClean="0"/>
              <a:t>Кожедуб</a:t>
            </a:r>
            <a:endParaRPr lang="ru-RU" sz="3200" dirty="0" smtClean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Н.И. Кузнецов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928670"/>
            <a:ext cx="5429288" cy="3071834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4.</a:t>
            </a:r>
            <a:r>
              <a:rPr lang="en-US" sz="3600" dirty="0" smtClean="0"/>
              <a:t> </a:t>
            </a:r>
            <a:r>
              <a:rPr lang="ru-RU" sz="3600" dirty="0" smtClean="0"/>
              <a:t> Кодовое название немецкого плана нападения  на СССР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1. Цитадель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Уран 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Барбаросса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Тайфун</a:t>
            </a:r>
            <a:endParaRPr lang="ru-RU" sz="3200" dirty="0"/>
          </a:p>
        </p:txBody>
      </p:sp>
      <p:sp>
        <p:nvSpPr>
          <p:cNvPr id="9" name="5-конечная звезда 8"/>
          <p:cNvSpPr/>
          <p:nvPr/>
        </p:nvSpPr>
        <p:spPr>
          <a:xfrm>
            <a:off x="8286776" y="357166"/>
            <a:ext cx="500066" cy="428628"/>
          </a:xfrm>
          <a:prstGeom prst="star5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оварищи. Граждан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928670"/>
            <a:ext cx="5429288" cy="3436434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5.  В годы войны  их называли «Младшие командиры».  Как их стали называть вскоре после войны?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1. Полковники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Сержанты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Генералы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Лейтенанты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928670"/>
            <a:ext cx="5429288" cy="3071834"/>
          </a:xfrm>
          <a:prstGeom prst="round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6. Когда состоялся парад Победы 1945 года?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1. 9 мая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4643446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2. 25 мая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3. 1 июня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5786454"/>
            <a:ext cx="4214842" cy="1000132"/>
          </a:xfrm>
          <a:prstGeom prst="round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/>
              <a:t>4. 24 июня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</TotalTime>
  <Words>518</Words>
  <Application>Microsoft Office PowerPoint</Application>
  <PresentationFormat>Экран (4:3)</PresentationFormat>
  <Paragraphs>112</Paragraphs>
  <Slides>24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Мария</cp:lastModifiedBy>
  <cp:revision>151</cp:revision>
  <dcterms:modified xsi:type="dcterms:W3CDTF">2024-12-07T05:03:48Z</dcterms:modified>
</cp:coreProperties>
</file>