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9" r:id="rId2"/>
    <p:sldId id="257" r:id="rId3"/>
    <p:sldId id="259" r:id="rId4"/>
    <p:sldId id="258" r:id="rId5"/>
    <p:sldId id="261" r:id="rId6"/>
    <p:sldId id="266" r:id="rId7"/>
    <p:sldId id="262" r:id="rId8"/>
    <p:sldId id="263" r:id="rId9"/>
    <p:sldId id="268" r:id="rId10"/>
    <p:sldId id="260" r:id="rId11"/>
    <p:sldId id="267" r:id="rId12"/>
    <p:sldId id="264" r:id="rId13"/>
    <p:sldId id="265" r:id="rId14"/>
    <p:sldId id="270" r:id="rId15"/>
    <p:sldId id="271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DB85DA-9D02-491E-9360-7E687832BACC}" type="datetimeFigureOut">
              <a:rPr lang="ru-RU" smtClean="0"/>
              <a:pPr/>
              <a:t>23.02.2016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FDAB2B-4F04-4637-B0D0-AFB5085A667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DB85DA-9D02-491E-9360-7E687832BACC}" type="datetimeFigureOut">
              <a:rPr lang="ru-RU" smtClean="0"/>
              <a:pPr/>
              <a:t>23.02.2016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FDAB2B-4F04-4637-B0D0-AFB5085A667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DB85DA-9D02-491E-9360-7E687832BACC}" type="datetimeFigureOut">
              <a:rPr lang="ru-RU" smtClean="0"/>
              <a:pPr/>
              <a:t>23.02.2016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FDAB2B-4F04-4637-B0D0-AFB5085A667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DB85DA-9D02-491E-9360-7E687832BACC}" type="datetimeFigureOut">
              <a:rPr lang="ru-RU" smtClean="0"/>
              <a:pPr/>
              <a:t>23.02.2016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FDAB2B-4F04-4637-B0D0-AFB5085A667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DB85DA-9D02-491E-9360-7E687832BACC}" type="datetimeFigureOut">
              <a:rPr lang="ru-RU" smtClean="0"/>
              <a:pPr/>
              <a:t>23.02.2016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FDAB2B-4F04-4637-B0D0-AFB5085A667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DB85DA-9D02-491E-9360-7E687832BACC}" type="datetimeFigureOut">
              <a:rPr lang="ru-RU" smtClean="0"/>
              <a:pPr/>
              <a:t>23.02.2016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FDAB2B-4F04-4637-B0D0-AFB5085A667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DB85DA-9D02-491E-9360-7E687832BACC}" type="datetimeFigureOut">
              <a:rPr lang="ru-RU" smtClean="0"/>
              <a:pPr/>
              <a:t>23.02.2016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FDAB2B-4F04-4637-B0D0-AFB5085A667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DB85DA-9D02-491E-9360-7E687832BACC}" type="datetimeFigureOut">
              <a:rPr lang="ru-RU" smtClean="0"/>
              <a:pPr/>
              <a:t>23.02.2016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FDAB2B-4F04-4637-B0D0-AFB5085A667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DB85DA-9D02-491E-9360-7E687832BACC}" type="datetimeFigureOut">
              <a:rPr lang="ru-RU" smtClean="0"/>
              <a:pPr/>
              <a:t>23.02.2016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FDAB2B-4F04-4637-B0D0-AFB5085A667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DB85DA-9D02-491E-9360-7E687832BACC}" type="datetimeFigureOut">
              <a:rPr lang="ru-RU" smtClean="0"/>
              <a:pPr/>
              <a:t>23.02.2016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FDAB2B-4F04-4637-B0D0-AFB5085A667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DB85DA-9D02-491E-9360-7E687832BACC}" type="datetimeFigureOut">
              <a:rPr lang="ru-RU" smtClean="0"/>
              <a:pPr/>
              <a:t>23.02.2016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FDAB2B-4F04-4637-B0D0-AFB5085A667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DB85DA-9D02-491E-9360-7E687832BACC}" type="datetimeFigureOut">
              <a:rPr lang="ru-RU" smtClean="0"/>
              <a:pPr/>
              <a:t>23.02.2016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FDAB2B-4F04-4637-B0D0-AFB5085A667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https://im0-tub-ru.yandex.net/i?id=cae7ce817bb5dbe85fa0bd4dada58510&amp;n=33&amp;h=215&amp;w=38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99" y="0"/>
            <a:ext cx="9138701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-2357486" y="1000108"/>
            <a:ext cx="11287524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kumimoji="0" lang="ru-RU" sz="5400" b="1" i="0" u="none" strike="noStrike" normalizeH="0" baseline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ea typeface="Calibri" pitchFamily="34" charset="0"/>
                <a:cs typeface="Monotype Corsiva" pitchFamily="66" charset="0"/>
              </a:rPr>
              <a:t>Истоки </a:t>
            </a:r>
            <a:endParaRPr kumimoji="0" lang="ru-RU" sz="5400" b="1" i="0" u="none" strike="noStrike" normalizeH="0" baseline="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" pitchFamily="34" charset="0"/>
              <a:ea typeface="Calibri" pitchFamily="34" charset="0"/>
              <a:cs typeface="Monotype Corsiva" pitchFamily="66" charset="0"/>
            </a:endParaRPr>
          </a:p>
          <a:p>
            <a:pPr algn="ctr"/>
            <a:endParaRPr kumimoji="0" lang="ru-RU" sz="5400" b="1" i="0" u="none" strike="noStrike" normalizeH="0" baseline="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" pitchFamily="34" charset="0"/>
              <a:ea typeface="Calibri" pitchFamily="34" charset="0"/>
              <a:cs typeface="Monotype Corsiva" pitchFamily="66" charset="0"/>
            </a:endParaRPr>
          </a:p>
          <a:p>
            <a:pPr algn="ctr"/>
            <a:r>
              <a:rPr kumimoji="0" lang="ru-RU" sz="5400" b="1" i="0" u="none" strike="noStrike" normalizeH="0" baseline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ea typeface="Calibri" pitchFamily="34" charset="0"/>
                <a:cs typeface="Monotype Corsiva" pitchFamily="66" charset="0"/>
              </a:rPr>
              <a:t>Российской </a:t>
            </a:r>
          </a:p>
          <a:p>
            <a:pPr algn="ctr"/>
            <a:endParaRPr kumimoji="0" lang="ru-RU" sz="5400" b="1" i="0" u="none" strike="noStrike" normalizeH="0" baseline="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" pitchFamily="34" charset="0"/>
              <a:ea typeface="Calibri" pitchFamily="34" charset="0"/>
              <a:cs typeface="Monotype Corsiva" pitchFamily="66" charset="0"/>
            </a:endParaRPr>
          </a:p>
          <a:p>
            <a:pPr algn="ctr"/>
            <a:r>
              <a:rPr kumimoji="0" lang="ru-RU" sz="5400" b="1" i="0" u="none" strike="noStrike" normalizeH="0" baseline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ea typeface="Calibri" pitchFamily="34" charset="0"/>
                <a:cs typeface="Monotype Corsiva" pitchFamily="66" charset="0"/>
              </a:rPr>
              <a:t>космонавтики</a:t>
            </a:r>
            <a:endParaRPr lang="ru-RU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0" y="5786454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dirty="0" smtClean="0"/>
              <a:t>Последнее </a:t>
            </a:r>
            <a:r>
              <a:rPr lang="ru-RU" sz="2400" b="1" dirty="0" smtClean="0"/>
              <a:t>выступление в судебном заседании 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NewPix.ru - &amp;Zcy;&amp;vcy;&amp;iecy;&amp;zcy;&amp;dcy;&amp;ncy;&amp;ocy;&amp;iecy; &amp;ncy;&amp;iecy;&amp;bcy;&amp;ocy;"/>
          <p:cNvPicPr>
            <a:picLocks noChangeAspect="1" noChangeArrowheads="1"/>
          </p:cNvPicPr>
          <p:nvPr/>
        </p:nvPicPr>
        <p:blipFill>
          <a:blip r:embed="rId2"/>
          <a:srcRect r="-1" b="3083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642910" y="500042"/>
            <a:ext cx="25717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Москва</a:t>
            </a:r>
            <a:endParaRPr lang="ru-RU" sz="36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357158" y="1428736"/>
            <a:ext cx="52864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Санкт-Петербург</a:t>
            </a:r>
            <a:endParaRPr lang="ru-RU" sz="36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285720" y="2928934"/>
            <a:ext cx="32861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Астрахань</a:t>
            </a:r>
            <a:endParaRPr lang="ru-RU" sz="36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6215074" y="4429132"/>
            <a:ext cx="24288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Калуга</a:t>
            </a:r>
            <a:endParaRPr lang="ru-RU" sz="36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5857884" y="714356"/>
            <a:ext cx="30003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latin typeface="Calibri" pitchFamily="34" charset="0"/>
                <a:cs typeface="Times New Roman" pitchFamily="18" charset="0"/>
              </a:rPr>
              <a:t>Воронеж</a:t>
            </a:r>
            <a:endParaRPr lang="ru-RU" sz="4400" b="1" dirty="0"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43042" y="4214818"/>
            <a:ext cx="42862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Краснодар</a:t>
            </a:r>
            <a:endParaRPr lang="ru-RU" sz="36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6286480" y="2214554"/>
            <a:ext cx="28575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Омск</a:t>
            </a:r>
            <a:endParaRPr lang="ru-RU" sz="36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5572132" y="5643578"/>
            <a:ext cx="35718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Уфа</a:t>
            </a:r>
            <a:endParaRPr lang="ru-RU" sz="36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714348" y="5715016"/>
            <a:ext cx="32861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Челябинск</a:t>
            </a:r>
            <a:endParaRPr lang="ru-RU" sz="36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4357686" y="3143248"/>
            <a:ext cx="27860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u="sng" dirty="0" smtClean="0"/>
              <a:t>Таганрог</a:t>
            </a:r>
            <a:endParaRPr lang="ru-RU" sz="3600" b="1" u="sng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NewPix.ru - &amp;Zcy;&amp;vcy;&amp;iecy;&amp;zcy;&amp;dcy;&amp;ncy;&amp;ocy;&amp;iecy; &amp;ncy;&amp;iecy;&amp;bcy;&amp;ocy;"/>
          <p:cNvPicPr>
            <a:picLocks noChangeAspect="1" noChangeArrowheads="1"/>
          </p:cNvPicPr>
          <p:nvPr/>
        </p:nvPicPr>
        <p:blipFill>
          <a:blip r:embed="rId2"/>
          <a:srcRect r="-1" b="3083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1"/>
            <a:ext cx="4857752" cy="67922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6357950" y="5786454"/>
            <a:ext cx="153920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/>
              <a:t>1964 г</a:t>
            </a:r>
            <a:r>
              <a:rPr lang="ru-RU" sz="2400" b="1" dirty="0"/>
              <a:t>. 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6143636" y="571480"/>
            <a:ext cx="151413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/>
              <a:t>Марка</a:t>
            </a:r>
            <a:endParaRPr lang="ru-RU" sz="3600" b="1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4857752" y="2000240"/>
            <a:ext cx="4572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600" b="1" i="1" dirty="0"/>
              <a:t>«Основоположники </a:t>
            </a:r>
            <a:r>
              <a:rPr lang="ru-RU" sz="3600" b="1" i="1" dirty="0" smtClean="0"/>
              <a:t>ракетной теории </a:t>
            </a:r>
            <a:r>
              <a:rPr lang="ru-RU" sz="3600" b="1" i="1" dirty="0"/>
              <a:t>и техники»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ttp://upload.wikimedia.org/wikipedia/commons/thumb/7/7d/Kibal%27chich_sattelite_craters_map.jpg/300px-Kibal%27chich_sattelite_craters_map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428596" y="428604"/>
            <a:ext cx="200026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/>
              <a:t>1970 г. </a:t>
            </a:r>
            <a:endParaRPr lang="ru-RU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http://loveopium.ru/content/2012/10/soyuz/16s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7143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&amp;Scy;&amp;tcy;&amp;acy;&amp;rcy;&amp;tcy; &amp;kcy;&amp;ocy;&amp;scy;&amp;mcy;&amp;icy;&amp;chcy;&amp;iecy;&amp;scy;&amp;kcy;&amp;ocy;&amp;gcy;&amp;ocy; &amp;kcy;&amp;ocy;&amp;rcy;&amp;acy;&amp;bcy;&amp;lcy;&amp;yacy; «&amp;Scy;&amp;ocy;&amp;yucy;&amp;zcy; &amp;Tcy;&amp;Mcy;&amp;Acy;-06&amp;Mcy;» &amp;scy; &amp;Bcy;&amp;acy;&amp;jcy;&amp;kcy;&amp;ocy;&amp;ncy;&amp;ucy;&amp;rcy;&amp;acy;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046662"/>
            <a:ext cx="9143999" cy="895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&amp;TScy;&amp;icy;&amp;ocy;&amp;lcy;&amp;kcy;&amp;ocy;&amp;vcy;&amp;scy;&amp;kcy;&amp;icy;&amp;jcy; &amp;Kcy;&amp;ocy;&amp;ncy;&amp;scy;&amp;tcy;&amp;acy;&amp;ncy;&amp;tcy;&amp;icy;&amp;ncy; &amp;Ecy;&amp;dcy;&amp;ucy;&amp;acy;&amp;rcy;&amp;dcy;&amp;ocy;&amp;vcy;&amp;icy;&amp;chcy; &amp;Icy;&amp;zcy;&amp;ocy;&amp;bcy;&amp;rcy;&amp;iecy;&amp;tcy;&amp;acy;&amp;tcy;&amp;iecy;&amp;lcy;&amp;softcy;-&amp;scy;&amp;acy;&amp;mcy;&amp;ocy;&amp;ucy;&amp;chcy;&amp;kcy;&amp;acy;, &amp;icy;&amp;scy;&amp;tcy;&amp;ocy;&amp;rcy;&amp;icy;&amp;yacy;, &amp;fcy;&amp;acy;&amp;kcy;&amp;tcy;&amp;ycy;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5143504" cy="4357694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4857752" y="357166"/>
            <a:ext cx="4572000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800" b="1" dirty="0" smtClean="0"/>
              <a:t>Циолковский </a:t>
            </a:r>
          </a:p>
          <a:p>
            <a:pPr algn="ctr"/>
            <a:r>
              <a:rPr lang="ru-RU" sz="2800" b="1" dirty="0" smtClean="0"/>
              <a:t>Константин Эдуардович</a:t>
            </a:r>
            <a:endParaRPr lang="ru-RU" sz="2800" b="1" dirty="0"/>
          </a:p>
        </p:txBody>
      </p:sp>
      <p:pic>
        <p:nvPicPr>
          <p:cNvPr id="3076" name="Picture 4" descr="&amp;Scy;&amp;iecy;&amp;rcy;&amp;gcy;&amp;iecy;&amp;jcy; &amp;Kcy;&amp;ocy;&amp;rcy;&amp;ocy;&amp;lcy;&amp;iocy;&amp;vcy;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48000" y="3333749"/>
            <a:ext cx="6096000" cy="3524251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357158" y="4857760"/>
            <a:ext cx="2342308" cy="13849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dirty="0" smtClean="0"/>
              <a:t>Королёв</a:t>
            </a:r>
          </a:p>
          <a:p>
            <a:pPr algn="ctr"/>
            <a:r>
              <a:rPr lang="ru-RU" sz="2800" b="1" dirty="0" smtClean="0"/>
              <a:t> Сергей </a:t>
            </a:r>
            <a:endParaRPr lang="ru-RU" sz="2800" b="1" dirty="0" smtClean="0"/>
          </a:p>
          <a:p>
            <a:pPr algn="ctr"/>
            <a:r>
              <a:rPr lang="ru-RU" sz="2800" b="1" dirty="0" smtClean="0"/>
              <a:t>Павлович 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285728"/>
            <a:ext cx="9144000" cy="6001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Цели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: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1.Изучить 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биографию Н. И. </a:t>
            </a:r>
            <a:r>
              <a:rPr kumimoji="0" lang="ru-RU" sz="24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Кибальчича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ru-RU" sz="24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2.Проанализировать 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работу Н. И. </a:t>
            </a:r>
            <a:r>
              <a:rPr kumimoji="0" lang="ru-RU" sz="24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Кибальчича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«Проект 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воздухоплавательного 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прибора».</a:t>
            </a:r>
            <a:endParaRPr kumimoji="0" lang="ru-RU" sz="24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b="1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Задачи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: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1. Понять, какие жизненные обстоятельства изменили судьбу  Н. И. </a:t>
            </a:r>
            <a:r>
              <a:rPr kumimoji="0" lang="ru-RU" sz="24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Кибальчича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ru-RU" sz="24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2.Осмыслить содержательную характеристику научных идей </a:t>
            </a:r>
            <a:r>
              <a:rPr kumimoji="0" lang="ru-RU" sz="24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Кибальчича</a:t>
            </a:r>
            <a:endParaRPr kumimoji="0" lang="ru-RU" sz="24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3.Выяснить, какое влияние данные идеи оказали на научное творчество Э. К. Циолковского и в целом на Российскую космонавтику. </a:t>
            </a:r>
            <a:endParaRPr kumimoji="0" lang="ru-RU" sz="24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9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482234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5153549" y="857232"/>
            <a:ext cx="3249608" cy="17543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600" b="1" dirty="0" err="1" smtClean="0"/>
              <a:t>Кибальчич</a:t>
            </a:r>
            <a:r>
              <a:rPr lang="ru-RU" sz="3600" b="1" dirty="0" smtClean="0"/>
              <a:t> </a:t>
            </a:r>
            <a:endParaRPr lang="ru-RU" sz="3600" b="1" dirty="0" smtClean="0"/>
          </a:p>
          <a:p>
            <a:pPr algn="ctr"/>
            <a:r>
              <a:rPr lang="ru-RU" sz="3600" b="1" dirty="0" smtClean="0"/>
              <a:t>Николай </a:t>
            </a:r>
          </a:p>
          <a:p>
            <a:pPr algn="ctr"/>
            <a:r>
              <a:rPr lang="ru-RU" sz="3600" b="1" dirty="0" smtClean="0"/>
              <a:t>Иванович</a:t>
            </a:r>
            <a:endParaRPr lang="ru-RU" sz="36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643570" y="5572140"/>
            <a:ext cx="258596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i="1" dirty="0"/>
              <a:t>1853-1881 г.г</a:t>
            </a:r>
            <a:r>
              <a:rPr lang="ru-RU" b="1" i="1" dirty="0"/>
              <a:t>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NewPix.ru - &amp;Zcy;&amp;vcy;&amp;iecy;&amp;zcy;&amp;dcy;&amp;ncy;&amp;ocy;&amp;iecy; &amp;ncy;&amp;iecy;&amp;bcy;&amp;ocy;"/>
          <p:cNvPicPr>
            <a:picLocks noChangeAspect="1" noChangeArrowheads="1"/>
          </p:cNvPicPr>
          <p:nvPr/>
        </p:nvPicPr>
        <p:blipFill>
          <a:blip r:embed="rId2"/>
          <a:srcRect r="-1" b="3083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500034" y="785794"/>
            <a:ext cx="8643966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u="sng" dirty="0" smtClean="0"/>
              <a:t>Одесса</a:t>
            </a:r>
          </a:p>
          <a:p>
            <a:endParaRPr lang="ru-RU" sz="2800" b="1" u="sng" dirty="0" smtClean="0"/>
          </a:p>
          <a:p>
            <a:r>
              <a:rPr lang="ru-RU" sz="2800" b="1" i="1" dirty="0" smtClean="0"/>
              <a:t>Подготовка </a:t>
            </a:r>
            <a:r>
              <a:rPr lang="ru-RU" sz="2800" b="1" i="1" dirty="0"/>
              <a:t>к взрыву царского поезда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00034" y="2428868"/>
            <a:ext cx="842968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u="sng" dirty="0" smtClean="0"/>
              <a:t>Петербург</a:t>
            </a:r>
            <a:r>
              <a:rPr lang="ru-RU" sz="2800" u="sng" dirty="0" smtClean="0"/>
              <a:t> </a:t>
            </a:r>
          </a:p>
          <a:p>
            <a:endParaRPr lang="ru-RU" sz="2800" dirty="0" smtClean="0"/>
          </a:p>
          <a:p>
            <a:r>
              <a:rPr lang="ru-RU" sz="2800" b="1" i="1" dirty="0" smtClean="0"/>
              <a:t>Взрыва царской </a:t>
            </a:r>
            <a:r>
              <a:rPr lang="ru-RU" sz="2800" b="1" i="1" dirty="0"/>
              <a:t>столовой в Зимнем </a:t>
            </a:r>
            <a:r>
              <a:rPr lang="ru-RU" sz="2800" b="1" i="1" dirty="0" smtClean="0"/>
              <a:t>дворце</a:t>
            </a:r>
            <a:r>
              <a:rPr lang="ru-RU" sz="2800" dirty="0" smtClean="0"/>
              <a:t> </a:t>
            </a:r>
            <a:endParaRPr lang="ru-RU" sz="28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71472" y="4714884"/>
            <a:ext cx="6936148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u="sng" dirty="0" smtClean="0"/>
              <a:t>Петербург</a:t>
            </a:r>
            <a:r>
              <a:rPr lang="ru-RU" sz="2800" u="sng" dirty="0" smtClean="0"/>
              <a:t> </a:t>
            </a:r>
          </a:p>
          <a:p>
            <a:endParaRPr lang="ru-RU" sz="2800" b="1" i="1" dirty="0" smtClean="0"/>
          </a:p>
          <a:p>
            <a:r>
              <a:rPr lang="ru-RU" sz="2800" b="1" i="1" dirty="0" smtClean="0"/>
              <a:t>Подкоп </a:t>
            </a:r>
            <a:r>
              <a:rPr lang="ru-RU" sz="2800" b="1" i="1" dirty="0"/>
              <a:t>на Малой </a:t>
            </a:r>
            <a:r>
              <a:rPr lang="ru-RU" sz="2800" b="1" i="1" dirty="0" smtClean="0"/>
              <a:t>Садовой </a:t>
            </a:r>
            <a:endParaRPr lang="ru-RU" sz="2800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http://historyteacher.ru/attachments/Image/image.php_file_big_2f2803987835.jpg?template=generic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24374" cy="685800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285720" y="428604"/>
            <a:ext cx="885828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/>
              <a:t>Петербург:  1 </a:t>
            </a:r>
            <a:r>
              <a:rPr lang="ru-RU" sz="2800" b="1" dirty="0"/>
              <a:t>марта </a:t>
            </a:r>
            <a:r>
              <a:rPr lang="ru-RU" sz="2800" b="1" dirty="0" smtClean="0"/>
              <a:t>на </a:t>
            </a:r>
            <a:r>
              <a:rPr lang="ru-RU" sz="2800" b="1" dirty="0"/>
              <a:t>Екатерининском канале </a:t>
            </a:r>
            <a:r>
              <a:rPr lang="ru-RU" sz="2800" b="1" dirty="0" smtClean="0"/>
              <a:t>взрыв </a:t>
            </a:r>
            <a:r>
              <a:rPr lang="ru-RU" sz="2800" b="1" dirty="0" smtClean="0"/>
              <a:t>бомбы 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092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4929190" y="428604"/>
            <a:ext cx="4000528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spc="-15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Тотлебен</a:t>
            </a:r>
            <a:r>
              <a:rPr lang="ru-RU" sz="2800" b="1" spc="-15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lang="ru-RU" sz="2800" b="1" spc="-15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spc="-15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Эдуард </a:t>
            </a:r>
            <a:r>
              <a:rPr lang="ru-RU" sz="2800" b="1" spc="-15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Иванович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endParaRPr lang="ru-RU" sz="2800" b="1" spc="-15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endParaRPr lang="ru-RU" sz="2800" b="1" spc="-15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endParaRPr lang="ru-RU" sz="800" spc="-150" dirty="0" smtClean="0">
              <a:latin typeface="Arial" pitchFamily="34" charset="0"/>
              <a:cs typeface="Arial" pitchFamily="34" charset="0"/>
            </a:endParaRP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Герой</a:t>
            </a:r>
            <a:r>
              <a:rPr lang="ru-RU" sz="28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обороны Севастополя</a:t>
            </a:r>
            <a:r>
              <a:rPr kumimoji="0" lang="ru-RU" sz="28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Крымской кампании и русско-турецкой войны 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7" name="Picture 3" descr="&amp;Tcy;&amp;ocy;&amp;tcy;&amp;lcy;&amp;iecy;&amp;bcy;&amp;iecy;&amp;ncy; &amp;Ecy;&amp;dcy;&amp;ucy;&amp;acy;&amp;rcy;&amp;dcy; &amp;Icy;&amp;vcy;&amp;acy;&amp;ncy;&amp;ocy;&amp;vcy;&amp;icy;&amp;chcy; 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5000628" cy="69564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235</TotalTime>
  <Words>151</Words>
  <Application>Microsoft Office PowerPoint</Application>
  <PresentationFormat>Экран (4:3)</PresentationFormat>
  <Paragraphs>59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Валера</dc:creator>
  <cp:lastModifiedBy>Валера</cp:lastModifiedBy>
  <cp:revision>25</cp:revision>
  <dcterms:created xsi:type="dcterms:W3CDTF">2016-02-22T19:43:25Z</dcterms:created>
  <dcterms:modified xsi:type="dcterms:W3CDTF">2016-02-23T11:48:14Z</dcterms:modified>
</cp:coreProperties>
</file>