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320" r:id="rId3"/>
    <p:sldId id="321" r:id="rId4"/>
    <p:sldId id="266" r:id="rId5"/>
    <p:sldId id="316" r:id="rId6"/>
    <p:sldId id="317" r:id="rId7"/>
    <p:sldId id="318" r:id="rId8"/>
    <p:sldId id="319" r:id="rId9"/>
    <p:sldId id="257" r:id="rId10"/>
    <p:sldId id="263" r:id="rId11"/>
    <p:sldId id="261" r:id="rId12"/>
    <p:sldId id="262" r:id="rId13"/>
    <p:sldId id="264" r:id="rId14"/>
    <p:sldId id="265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60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88" r:id="rId36"/>
    <p:sldId id="289" r:id="rId37"/>
    <p:sldId id="278" r:id="rId38"/>
    <p:sldId id="27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13" r:id="rId55"/>
    <p:sldId id="314" r:id="rId56"/>
    <p:sldId id="322" r:id="rId57"/>
    <p:sldId id="323" r:id="rId58"/>
    <p:sldId id="326" r:id="rId59"/>
    <p:sldId id="327" r:id="rId60"/>
    <p:sldId id="324" r:id="rId61"/>
    <p:sldId id="325" r:id="rId62"/>
    <p:sldId id="328" r:id="rId63"/>
    <p:sldId id="305" r:id="rId64"/>
    <p:sldId id="306" r:id="rId65"/>
    <p:sldId id="307" r:id="rId66"/>
    <p:sldId id="308" r:id="rId67"/>
    <p:sldId id="309" r:id="rId68"/>
    <p:sldId id="310" r:id="rId69"/>
    <p:sldId id="311" r:id="rId70"/>
    <p:sldId id="312" r:id="rId71"/>
    <p:sldId id="315" r:id="rId72"/>
    <p:sldId id="329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FBEF8-A209-41F8-97D2-9D3B186EB461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CBF3B-8AB4-4F91-B1D2-624759E7B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708920"/>
            <a:ext cx="7772400" cy="72008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Нам космос покоряется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943600"/>
            <a:ext cx="7772400" cy="91440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Преподаватель: Мустакаева  Г.Р.</a:t>
            </a: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ГБПОУ ПО «Кузнецкий многопрофильный колледж»</a:t>
            </a:r>
            <a:endParaRPr lang="ru-RU" sz="2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8640"/>
            <a:ext cx="8605465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Дню космонавтики посвящается</a:t>
            </a:r>
          </a:p>
          <a:p>
            <a:pPr algn="ctr"/>
            <a:r>
              <a:rPr lang="ru-RU" sz="28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Викторина</a:t>
            </a:r>
          </a:p>
          <a:p>
            <a:pPr algn="ctr"/>
            <a:endParaRPr lang="ru-RU" sz="2400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8" name="Picture 4" descr="https://lh3.googleusercontent.com/Uhks1T21xEJiHGnIwGnQG2kZUE_OikpNviINudOosXkAcoMwu2kh7LcZ8-DiFsC1hj2blwV0X4_rYqzP4xhay51TmhYhFBWCtcRjFHxSWwNov1YLtf6RH8o7F083fKzF1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3933056"/>
            <a:ext cx="3240360" cy="20830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Он сказал: «Поехали!»</a:t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Ю.А.Гагарин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«Всё плавает. Плавает всё! Красота!»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31640" y="2564904"/>
            <a:ext cx="6784752" cy="3816424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Вопрос 4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В каком году совершил свой  первый  полет  в космос  Ю.А.Гагарин?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12 апреля 1961</a:t>
            </a:r>
            <a:b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108 минут перевернувшие жизнь</a:t>
            </a:r>
            <a:r>
              <a:rPr lang="ru-RU" sz="6000" b="1" dirty="0" smtClean="0">
                <a:latin typeface="Monotype Corsiva" pitchFamily="66" charset="0"/>
              </a:rPr>
              <a:t/>
            </a:r>
            <a:br>
              <a:rPr lang="ru-RU" sz="6000" b="1" dirty="0" smtClean="0">
                <a:latin typeface="Monotype Corsiva" pitchFamily="66" charset="0"/>
              </a:rPr>
            </a:b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4" name="Содержимое 3" descr="zp_25_06_19__Ris_5.jpe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051720" y="2580093"/>
            <a:ext cx="5253604" cy="4078726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Вопрос 5</a:t>
            </a:r>
            <a:r>
              <a:rPr lang="ru-RU" sz="4800" b="1" dirty="0" smtClean="0">
                <a:latin typeface="Monotype Corsiva" pitchFamily="66" charset="0"/>
              </a:rPr>
              <a:t/>
            </a:r>
            <a:br>
              <a:rPr lang="ru-RU" sz="4800" b="1" dirty="0" smtClean="0">
                <a:latin typeface="Monotype Corsiva" pitchFamily="66" charset="0"/>
              </a:rPr>
            </a:br>
            <a:r>
              <a:rPr lang="ru-RU" sz="4800" b="1" dirty="0">
                <a:latin typeface="Monotype Corsiva" pitchFamily="66" charset="0"/>
              </a:rPr>
              <a:t/>
            </a:r>
            <a:br>
              <a:rPr lang="ru-RU" sz="4800" b="1" dirty="0"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Как назывался аппарат ,на котором Юрий Гагарин полетел в космос?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Восток-1</a:t>
            </a:r>
            <a:b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4578" name="Picture 2" descr="https://pbs.twimg.com/media/EeujVw5WoAA9Zv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1916832"/>
            <a:ext cx="7109520" cy="399910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Вопрос 6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Кто является основоположником космической эры человечества и отцом русской космонавтики?</a:t>
            </a:r>
            <a:b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Константин Эдуардович Циолковский</a:t>
            </a:r>
            <a:endParaRPr lang="ru-RU" dirty="0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267744" y="1772816"/>
            <a:ext cx="4639245" cy="4639245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Вопрос 7</a:t>
            </a:r>
            <a:r>
              <a:rPr lang="ru-RU" sz="6000" dirty="0" smtClean="0">
                <a:latin typeface="Monotype Corsiva" pitchFamily="66" charset="0"/>
              </a:rPr>
              <a:t/>
            </a:r>
            <a:br>
              <a:rPr lang="ru-RU" sz="6000" dirty="0" smtClean="0"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Кто первый вышел в открытый космос и когда?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Выход в открытый космос, выполненный советским космонавтом Алексеем Архиповичем Леоновым 18 марта 1965 года, стал событием планетарного масштаба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maxresdefault (1)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91680" y="3140968"/>
            <a:ext cx="6049844" cy="3403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Вопрос 8</a:t>
            </a:r>
            <a:b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rgbClr val="002060"/>
                </a:solidFill>
                <a:latin typeface="Monotype Corsiva" pitchFamily="66" charset="0"/>
              </a:rPr>
              <a:t>Первая женщина-космонавт?</a:t>
            </a:r>
            <a:endParaRPr lang="ru-RU" sz="8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Раунд 1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002060"/>
                </a:solidFill>
                <a:latin typeface="Monotype Corsiva" pitchFamily="66" charset="0"/>
              </a:rPr>
              <a:t>Приветствие</a:t>
            </a:r>
            <a:endParaRPr lang="ru-RU" sz="8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Валентина Владимировна Терешкова - первая в мире женщина-космонавт (1963)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3-2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827584" y="2852936"/>
            <a:ext cx="4657413" cy="3682869"/>
          </a:xfrm>
        </p:spPr>
      </p:pic>
      <p:pic>
        <p:nvPicPr>
          <p:cNvPr id="6" name="Содержимое 5" descr="6727057_original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796136" y="2852936"/>
            <a:ext cx="2692875" cy="3672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Вопрос 9</a:t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latin typeface="Monotype Corsiva" pitchFamily="66" charset="0"/>
              </a:rPr>
              <a:t/>
            </a:r>
            <a:br>
              <a:rPr lang="ru-RU" sz="6600" b="1" dirty="0" smtClean="0">
                <a:latin typeface="Monotype Corsiva" pitchFamily="66" charset="0"/>
              </a:rPr>
            </a:br>
            <a:r>
              <a:rPr lang="ru-RU" sz="7200" b="1" dirty="0" smtClean="0">
                <a:solidFill>
                  <a:srgbClr val="002060"/>
                </a:solidFill>
                <a:latin typeface="Monotype Corsiva" pitchFamily="66" charset="0"/>
              </a:rPr>
              <a:t>Наш земляк космонавт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Самокутяев Александр Михайлович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EwXLDStWQAIP8Z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2291639"/>
            <a:ext cx="4038600" cy="3143084"/>
          </a:xfrm>
        </p:spPr>
      </p:pic>
      <p:pic>
        <p:nvPicPr>
          <p:cNvPr id="7" name="Содержимое 6" descr="258320-vbig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648200" y="2730617"/>
            <a:ext cx="4038600" cy="2265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229600" cy="309634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Раунд 4</a:t>
            </a:r>
            <a:b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Анаграммы</a:t>
            </a:r>
            <a:endParaRPr lang="ru-RU" sz="8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Monotype Corsiva" pitchFamily="66" charset="0"/>
              </a:rPr>
              <a:t>Разгадайте </a:t>
            </a: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анаграммы</a:t>
            </a: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1 команда</a:t>
            </a:r>
            <a:endParaRPr lang="ru-RU" sz="3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Срам.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Динар.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Сократ.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Урна.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Добил.</a:t>
            </a:r>
          </a:p>
          <a:p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2 </a:t>
            </a: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команда</a:t>
            </a:r>
            <a:endParaRPr lang="ru-RU" sz="3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Карета.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Тепло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Улан.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Низал.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Каспер.</a:t>
            </a:r>
          </a:p>
          <a:p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1196752"/>
            <a:ext cx="4040188" cy="3951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1.Марс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2.Надир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3.Кастор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4.Уран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5.Болид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016" y="1196752"/>
            <a:ext cx="4041775" cy="3951288"/>
          </a:xfrm>
        </p:spPr>
        <p:txBody>
          <a:bodyPr>
            <a:noAutofit/>
          </a:bodyPr>
          <a:lstStyle/>
          <a:p>
            <a:pPr marL="457200" indent="-45720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1.Ракета</a:t>
            </a:r>
          </a:p>
          <a:p>
            <a:pPr marL="457200" indent="-45720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2.Полет</a:t>
            </a:r>
          </a:p>
          <a:p>
            <a:pPr marL="457200" indent="-45720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 3.Луна</a:t>
            </a:r>
          </a:p>
          <a:p>
            <a:pPr marL="457200" indent="-45720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4.Линза</a:t>
            </a:r>
          </a:p>
          <a:p>
            <a:pPr marL="457200" indent="-45720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5.Парсек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Раунд 5</a:t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Планеты </a:t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Солнечной </a:t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системы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Picture 4" descr="https://www.seekpng.com/png/full/763-7630635_planet-space-mars-stars-glitter-solar-system-for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9992" y="548680"/>
            <a:ext cx="4321843" cy="612955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У этой планеты есть каметообразный длинный хвост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Она самая быстрая планета Солнечной системы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День на этой планете равен 176 земным суткам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Она самая маленькая планета Солнечной системы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Меркурий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6626" name="AutoShape 2" descr="https://jyotisha-vedas.ru/wp-content/uploads/2021/03/planeta-merkurij-v-astrologii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s://jyotisha-vedas.ru/wp-content/uploads/2021/03/planeta-merkurij-v-astrologii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484784"/>
            <a:ext cx="8064896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этой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планете Солнечной системы находится крупнейший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каньон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этой планете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Солнечной системы находится самая высокая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гора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Год на планете длится 687 земных суток,средняя температура на ней   -50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Площадь ее поверхности приблизительно равна площади суши на Земле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Раунд 2</a:t>
            </a:r>
            <a:b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Разминка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Вы не готовы к уроку астрономии. Что нужно сделать, чтобы учитель забыл о своем предмете ?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Вы в первый раз выучили урок, а учитель вас не спрашивает. Каковы ваши действия?</a:t>
            </a:r>
          </a:p>
          <a:p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Марс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2770" name="Picture 2" descr="https://slivkisineta.ru/wp-content/uploads/2019/10/mars-1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1412776"/>
            <a:ext cx="7037293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этой планете дуют самые сильные ветра в Солнечной системе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Год на планете длится 164,49 земных года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Скорость ее движения по орбите 5,4 км/с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Она  одна из самых холодных планета Солнечной системы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Она излучает больше тепла ,чем получает от Солнца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Нептун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4818" name="Picture 2" descr="http://mtdata.ru/u30/photo4821/20497080305-0/huge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640" y="1556792"/>
            <a:ext cx="6557301" cy="4917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Ее ядро примерно размером с Землю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этой планете наблюдается самый большой циклон в Солнечной системе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планете наблюдаются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ярчайшие полярные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сияния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У нее наибольшее количество спутников среди планет Солнечной системы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этой планете самые коротки сутки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Юпитер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6866" name="Picture 2" descr="https://in-w.ru/wp-content/uploads/2015/07/upiterPlanet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844824"/>
            <a:ext cx="7609455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Вторая планета от Солнца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На ней самый длинный день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Самая яркое светило на небе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Эта планета является самой горячей в Солнечной системе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Венера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shutterstock_51558192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Я чуть-чуть устала и решила прилечь на бок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 этой планете день и ночь на экваторе длятся по 42 года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Это самая холодная планета Солнечной системы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Год на планете длится 84 земных  года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Уран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9938" name="Picture 2" descr="https://avatars.mds.yandex.net/get-zen_doc/1245815/pub_5fbe21d7d81aaf181b703f49_5fbe22a79e832457058ae5a8/scale_12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3266" y="1700808"/>
            <a:ext cx="721116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Угадайте планету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Одно из самых красивых явлений на этой планете</a:t>
            </a:r>
            <a:r>
              <a:rPr lang="en-US" sz="3600" b="1" dirty="0" smtClean="0">
                <a:solidFill>
                  <a:srgbClr val="002060"/>
                </a:solidFill>
                <a:latin typeface="Monotype Corsiva" pitchFamily="66" charset="0"/>
              </a:rPr>
              <a:t>: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облака на северном полюсе образуют огромный шторм шестиугольной формы.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Если можно было бы найти водоем огромных размеров,то эта планета спокойно плавала бы в нем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Знаменита своими кольцами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C00000"/>
                </a:solidFill>
                <a:latin typeface="Monotype Corsiva" pitchFamily="66" charset="0"/>
              </a:rPr>
              <a:t>Раунд 3</a:t>
            </a:r>
            <a:br>
              <a:rPr lang="ru-RU" sz="115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История космонавтики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Викторина по астрономии с ответами для школьников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2852936"/>
            <a:ext cx="482453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Сатурн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maxresdefault_live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Угадайте планету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Единственная планета,у которой есть гидросфера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Наша родная обитель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Эта планета находится в зоне обитаемости материнской звезды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Земля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Planeta-Zemlya-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63324" y="1600200"/>
            <a:ext cx="821735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Угадайте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Звезда главной последовательности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Относится к типу желтых карликов</a:t>
            </a:r>
          </a:p>
          <a:p>
            <a:r>
              <a:rPr lang="ru-RU" sz="4000" b="1" smtClean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sz="4000" b="1" smtClean="0">
                <a:solidFill>
                  <a:srgbClr val="002060"/>
                </a:solidFill>
                <a:latin typeface="Monotype Corsiva" pitchFamily="66" charset="0"/>
              </a:rPr>
              <a:t>Худеет»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на миллионы килограмм каждую секунду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Является основным источником энергии в Солнечной системе.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Солнце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maxresdefault (2)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Раунд 6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Загадки звездного неба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UwOWkJXBAHc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827584" y="1988840"/>
            <a:ext cx="7620000" cy="4448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1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 какой момент, по мнению большинства астрономов, появились ВРЕМЯ, МАТЕРИЯ и ЭНЕРГИЯ? 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Примерно 13,7 миллиардов лет назад в результате Большого взрыва возникла вселенная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orig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259632" y="2924944"/>
            <a:ext cx="6690320" cy="37633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2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Назовите самую яркую туманность звездного неба. 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Туманность Ориона — ярчайшая туманность на небе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7890" name="Picture 2" descr="https://nsportal.ru/sites/default/files/styles/large/public/media/2021/04/05/3m4u.gif?itok=UjzAn1dS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320" y="1916832"/>
            <a:ext cx="783402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1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b="1" dirty="0" smtClean="0">
                <a:solidFill>
                  <a:srgbClr val="002060"/>
                </a:solidFill>
                <a:latin typeface="Monotype Corsiva" pitchFamily="66" charset="0"/>
              </a:rPr>
              <a:t>I </a:t>
            </a: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этап – первый запуск космического аппарата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3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Какой самый удаленный от Земли объект во вселенной виден невооруженным глазом? 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Спиральная галактика Андромеды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_a5CxwBhriQ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30961" y="1600200"/>
            <a:ext cx="7082077" cy="4525963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4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Ближайшая к нам после Солнца звезда?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002060"/>
                </a:solidFill>
                <a:latin typeface="Monotype Corsiva" pitchFamily="66" charset="0"/>
              </a:rPr>
              <a:t>Проксима Центавра</a:t>
            </a:r>
            <a:br>
              <a:rPr lang="ru-RU" sz="67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расположена примерно в 4,244 световых года от Земли, что в 270 тыс. раз больше расстояния от Земли до Солнца</a:t>
            </a:r>
            <a:endParaRPr lang="ru-RU" sz="49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8370" name="Picture 2" descr="https://avatars.mds.yandex.net/get-zen_doc/62917/pub_5c963e2a910fbc211e82fc4a_5c963e468a95d727f85068d7/scale_12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3284984"/>
            <a:ext cx="7806283" cy="2880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Вопрос 5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Это сильно удаленные от нас космические объекты,обладающие мощным излучением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Ученые полагают,что эти объекты могут быть другими галактиками 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Квазары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963b273091f9025671523bd3a08d22c3779cc2c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1702911"/>
            <a:ext cx="8229600" cy="4320540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6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Как называется Наша Галактика?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Млечный путь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8243316247_7457eace81_b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79712" y="1412776"/>
            <a:ext cx="5119072" cy="5119072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Вопрос 7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Сколько рукавов имеет Наша Галактика?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lechnyj-put-nasha-galaktika_page-000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4 октября 1957 года – это день, когда Советский Союз в рамках своей космической программы первым запустил в космос космический аппарат – Спутник-1.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8610" name="Picture 2" descr="https://asteropa.ru/wp-content/uploads/2020/03/sputnik1-e15834979753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752" y="3429000"/>
            <a:ext cx="4767486" cy="26825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Вопрос 8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Где в Млечном пути располагается наша Солнечная система?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Солнечная система находится на расстоянии 8,5 тысяч парсек от галактического центра, вблизи плоскости Галактики  на внутреннем крае рукава, носящего название рукав Ориона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Наш космический адрес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6802" name="Picture 2" descr="https://ds05.infourok.ru/uploads/ex/0d20/0011e76f-9384ebc4/img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1628800"/>
            <a:ext cx="6432713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Раунд 7</a:t>
            </a:r>
            <a:b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Спутники и малые тела Солнечной системы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yt3.ggpht.com/a/AATXAJz9gQQl67Bx5x79QsMn7CgQEIKqgRf9N61O6nRR=s900-c-k-c0xffffffff-no-rj-m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59832" y="3212976"/>
            <a:ext cx="3024336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Вопрос 1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Найдите ошибку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Где-то в космосе   летит</a:t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Голубой метеорит.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Ты идёшь,  а он летит.</a:t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Ты лежишь, а он летит.</a:t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Ты заснул,но всё летит</a:t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 космосе  метеорит.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Метеоритом называется тело уже упавшее на Землю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2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Эта воинственная планета в скором времени может разрушить свой спутник.О какой планете идет речь и какой из своих спутников он собирается разрушать?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Марс и его спутник Фобос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2466" name="Picture 2" descr="https://interesnyefakty.org/wp-content/uploads/2016/04/Sputniki-Marsa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672" y="1916832"/>
            <a:ext cx="5628117" cy="4221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3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 Эти остатки протопланетного диска из которого формировались планеты Солнечной системы,находящиеся между орбитами Марса и Юпитера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Пояс астероидов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6562" name="Picture 2" descr="https://avatars.mds.yandex.net/get-zen_doc/1895194/pub_5f2ae389e7df8146587d83bf_5f2ae573b0d961407f967c9c/scale_12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556792"/>
            <a:ext cx="7741973" cy="4354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2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002060"/>
                </a:solidFill>
                <a:latin typeface="Monotype Corsiva" pitchFamily="66" charset="0"/>
              </a:rPr>
              <a:t>II 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этап – первые живые существа на орбите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Вопрос 4</a:t>
            </a:r>
            <a:b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Очень жаль,что ее перевели  в категорию малых планет Солнечной системы.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На ее поверхности лед крепче,чем закаленная сталь.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Хоть она и очень холодная планета,у нее есть сердце.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Monotype Corsiva" pitchFamily="66" charset="0"/>
              </a:rPr>
              <a:t>Плутон</a:t>
            </a:r>
            <a:endParaRPr lang="ru-RU" sz="6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9-125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2636912"/>
            <a:ext cx="3750906" cy="2344316"/>
          </a:xfrm>
        </p:spPr>
      </p:pic>
      <p:pic>
        <p:nvPicPr>
          <p:cNvPr id="8" name="Содержимое 7" descr="af42151844a29fba27b138b9b6d2c9e6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427984" y="2636912"/>
            <a:ext cx="4402825" cy="2376264"/>
          </a:xfr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8498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Monotype Corsiva" pitchFamily="66" charset="0"/>
              </a:rPr>
              <a:t>Спасибо за внимание</a:t>
            </a:r>
            <a:endParaRPr lang="ru-RU" sz="7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Первыми лохматыми космонавтами стали  Белка и Стрелка, отправившиеся покорять небесные просторы августе 1960 г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4754" name="Picture 2" descr="https://asteropa.ru/wp-content/uploads/2020/03/s1200-1-e158349805575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728" y="2996952"/>
            <a:ext cx="4594261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Вопрос 3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Кому посвящены  слова?</a:t>
            </a: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sz="44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   Он </a:t>
            </a: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сказал: «Поехали!»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Он взмахнул рукой.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Словно вдоль по Питерской,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Питерской,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Пронёсся над Землёй…</a:t>
            </a:r>
          </a:p>
        </p:txBody>
      </p:sp>
      <p:pic>
        <p:nvPicPr>
          <p:cNvPr id="16388" name="Picture 4" descr="https://www.seekpng.com/png/full/763-7630635_planet-space-mars-stars-glitter-solar-system-for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1844824"/>
            <a:ext cx="2665659" cy="432048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651</TotalTime>
  <Words>700</Words>
  <Application>Microsoft Office PowerPoint</Application>
  <PresentationFormat>Экран (4:3)</PresentationFormat>
  <Paragraphs>157</Paragraphs>
  <Slides>72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Тема Office</vt:lpstr>
      <vt:lpstr> Нам космос покоряется</vt:lpstr>
      <vt:lpstr>Раунд 1</vt:lpstr>
      <vt:lpstr>Раунд 2 Разминка</vt:lpstr>
      <vt:lpstr>Раунд 3 История космонавтики</vt:lpstr>
      <vt:lpstr>Вопрос 1</vt:lpstr>
      <vt:lpstr>4 октября 1957 года – это день, когда Советский Союз в рамках своей космической программы первым запустил в космос космический аппарат – Спутник-1.</vt:lpstr>
      <vt:lpstr>Вопрос 2</vt:lpstr>
      <vt:lpstr>Первыми лохматыми космонавтами стали  Белка и Стрелка, отправившиеся покорять небесные просторы августе 1960 г</vt:lpstr>
      <vt:lpstr>Вопрос 3</vt:lpstr>
      <vt:lpstr>Он сказал: «Поехали!» Ю.А.Гагарин «Всё плавает. Плавает всё! Красота!»  </vt:lpstr>
      <vt:lpstr>Вопрос 4</vt:lpstr>
      <vt:lpstr>12 апреля 1961 108 минут перевернувшие жизнь </vt:lpstr>
      <vt:lpstr> Вопрос 5  Как назывался аппарат ,на котором Юрий Гагарин полетел в космос?</vt:lpstr>
      <vt:lpstr>Восток-1 </vt:lpstr>
      <vt:lpstr>Вопрос 6 Кто является основоположником космической эры человечества и отцом русской космонавтики? </vt:lpstr>
      <vt:lpstr>Константин Эдуардович Циолковский</vt:lpstr>
      <vt:lpstr>Вопрос 7 Кто первый вышел в открытый космос и когда?</vt:lpstr>
      <vt:lpstr> Выход в открытый космос, выполненный советским космонавтом Алексеем Архиповичем Леоновым 18 марта 1965 года, стал событием планетарного масштаба</vt:lpstr>
      <vt:lpstr>Вопрос 8 Первая женщина-космонавт?</vt:lpstr>
      <vt:lpstr>Валентина Владимировна Терешкова - первая в мире женщина-космонавт (1963)</vt:lpstr>
      <vt:lpstr>Вопрос 9  Наш земляк космонавт</vt:lpstr>
      <vt:lpstr>Самокутяев Александр Михайлович</vt:lpstr>
      <vt:lpstr>Раунд 4 Анаграммы</vt:lpstr>
      <vt:lpstr>Разгадайте анаграммы</vt:lpstr>
      <vt:lpstr>Слайд 25</vt:lpstr>
      <vt:lpstr>  Раунд 5 Планеты  Солнечной  системы</vt:lpstr>
      <vt:lpstr>Угадайте планету</vt:lpstr>
      <vt:lpstr>Меркурий</vt:lpstr>
      <vt:lpstr>Угадайте планету</vt:lpstr>
      <vt:lpstr>Марс</vt:lpstr>
      <vt:lpstr>Угадайте планету</vt:lpstr>
      <vt:lpstr>Нептун</vt:lpstr>
      <vt:lpstr>Угадайте планету</vt:lpstr>
      <vt:lpstr>Юпитер</vt:lpstr>
      <vt:lpstr>Угадайте планету</vt:lpstr>
      <vt:lpstr>Венера</vt:lpstr>
      <vt:lpstr>Угадайте планету</vt:lpstr>
      <vt:lpstr>Уран</vt:lpstr>
      <vt:lpstr>Угадайте планету</vt:lpstr>
      <vt:lpstr>Сатурн</vt:lpstr>
      <vt:lpstr>Угадайте планету</vt:lpstr>
      <vt:lpstr>Земля</vt:lpstr>
      <vt:lpstr>Угадайте</vt:lpstr>
      <vt:lpstr>Солнце</vt:lpstr>
      <vt:lpstr>Раунд 6 Загадки звездного неба</vt:lpstr>
      <vt:lpstr>Вопрос 1</vt:lpstr>
      <vt:lpstr>Примерно 13,7 миллиардов лет назад в результате Большого взрыва возникла вселенная</vt:lpstr>
      <vt:lpstr>Вопрос 2</vt:lpstr>
      <vt:lpstr>Туманность Ориона — ярчайшая туманность на небе</vt:lpstr>
      <vt:lpstr>Вопрос 3</vt:lpstr>
      <vt:lpstr>Спиральная галактика Андромеды</vt:lpstr>
      <vt:lpstr>Вопрос 4</vt:lpstr>
      <vt:lpstr>Проксима Центавра расположена примерно в 4,244 световых года от Земли, что в 270 тыс. раз больше расстояния от Земли до Солнца</vt:lpstr>
      <vt:lpstr>Вопрос 5</vt:lpstr>
      <vt:lpstr>Квазары</vt:lpstr>
      <vt:lpstr>Вопрос 6</vt:lpstr>
      <vt:lpstr>Млечный путь</vt:lpstr>
      <vt:lpstr>Вопрос 7</vt:lpstr>
      <vt:lpstr>Слайд 59</vt:lpstr>
      <vt:lpstr>Вопрос 8</vt:lpstr>
      <vt:lpstr>Солнечная система находится на расстоянии 8,5 тысяч парсек от галактического центра, вблизи плоскости Галактики  на внутреннем крае рукава, носящего название рукав Ориона</vt:lpstr>
      <vt:lpstr>Наш космический адрес</vt:lpstr>
      <vt:lpstr>Раунд 7 Спутники и малые тела Солнечной системы</vt:lpstr>
      <vt:lpstr>Вопрос 1 Найдите ошибку</vt:lpstr>
      <vt:lpstr>Метеоритом называется тело уже упавшее на Землю</vt:lpstr>
      <vt:lpstr>Вопрос 2</vt:lpstr>
      <vt:lpstr>Марс и его спутник Фобос</vt:lpstr>
      <vt:lpstr>Вопрос 3</vt:lpstr>
      <vt:lpstr>Пояс астероидов</vt:lpstr>
      <vt:lpstr>Вопрос 4 </vt:lpstr>
      <vt:lpstr>Плутон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69</cp:revision>
  <dcterms:created xsi:type="dcterms:W3CDTF">2021-04-09T13:20:47Z</dcterms:created>
  <dcterms:modified xsi:type="dcterms:W3CDTF">2022-04-09T07:14:31Z</dcterms:modified>
</cp:coreProperties>
</file>