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0" r:id="rId5"/>
    <p:sldId id="265" r:id="rId6"/>
    <p:sldId id="264" r:id="rId7"/>
    <p:sldId id="259" r:id="rId8"/>
    <p:sldId id="261" r:id="rId9"/>
    <p:sldId id="267" r:id="rId1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BD5C07-730A-4EC0-920C-382187C8FE30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ABF002A-A992-4F7C-B63F-F2463876C982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83640"/>
            <a:ext cx="8359080" cy="90982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Традиции моей семьи</a:t>
            </a: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Содержимое 3" descr="yWLjCs017I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5883" y="1916832"/>
            <a:ext cx="4692234" cy="3528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Новый год</a:t>
            </a:r>
            <a:endParaRPr lang="ru-RU" b="1" dirty="0"/>
          </a:p>
        </p:txBody>
      </p:sp>
      <p:pic>
        <p:nvPicPr>
          <p:cNvPr id="4" name="Содержимое 3" descr="сем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2568"/>
          <a:stretch/>
        </p:blipFill>
        <p:spPr>
          <a:xfrm>
            <a:off x="362060" y="1772816"/>
            <a:ext cx="8419880" cy="4941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653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052"/>
          <a:stretch/>
        </p:blipFill>
        <p:spPr>
          <a:xfrm>
            <a:off x="1403648" y="188640"/>
            <a:ext cx="6721539" cy="638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голш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16632"/>
            <a:ext cx="8686799" cy="6548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O9zFH2NWTXo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l="-388" t="6261" r="5501" b="16514"/>
          <a:stretch/>
        </p:blipFill>
        <p:spPr bwMode="auto">
          <a:xfrm>
            <a:off x="1331640" y="332656"/>
            <a:ext cx="6804248" cy="619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yWLjCs017I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0095" y="404664"/>
            <a:ext cx="7956705" cy="5983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$RSVK5D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3285067" cy="4214818"/>
          </a:xfrm>
        </p:spPr>
      </p:pic>
      <p:pic>
        <p:nvPicPr>
          <p:cNvPr id="9" name="Рисунок 8" descr="$RJR55Z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73" y="188640"/>
            <a:ext cx="8604448" cy="6453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$RJWENHT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375"/>
          <a:stretch/>
        </p:blipFill>
        <p:spPr>
          <a:xfrm>
            <a:off x="1691680" y="332656"/>
            <a:ext cx="6059305" cy="6172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908720"/>
            <a:ext cx="7920880" cy="3183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5400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Я люблю свою семью!</a:t>
            </a:r>
            <a:endParaRPr lang="ru-RU" sz="54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2304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92</TotalTime>
  <Words>11</Words>
  <Application>Microsoft Office PowerPoint</Application>
  <PresentationFormat>Экран (4:3)</PresentationFormat>
  <Paragraphs>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 Black</vt:lpstr>
      <vt:lpstr>Calibri</vt:lpstr>
      <vt:lpstr>Constantia</vt:lpstr>
      <vt:lpstr>Wingdings 2</vt:lpstr>
      <vt:lpstr>Поток</vt:lpstr>
      <vt:lpstr>Традиции моей семьи</vt:lpstr>
      <vt:lpstr>Новый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Сообщение на тему Традиции семьи.</dc:title>
  <dc:creator>Admin</dc:creator>
  <cp:lastModifiedBy>Кудрявцева Н.С</cp:lastModifiedBy>
  <cp:revision>13</cp:revision>
  <cp:lastPrinted>2021-10-15T07:37:24Z</cp:lastPrinted>
  <dcterms:created xsi:type="dcterms:W3CDTF">2021-10-14T13:51:33Z</dcterms:created>
  <dcterms:modified xsi:type="dcterms:W3CDTF">2021-10-17T12:26:54Z</dcterms:modified>
</cp:coreProperties>
</file>