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976" y="785795"/>
            <a:ext cx="6572296" cy="6072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0"/>
            <a:ext cx="57864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«Система»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571612"/>
            <a:ext cx="4572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Он рисует, он считает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Проектирует заводы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Даже в космосе летает,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 дает прогноз погоды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Миллионы вычислений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Может сделать за минуту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Догадались, что за гений?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Ну, конечно же - … </a:t>
            </a:r>
            <a:endParaRPr lang="ru-RU" sz="28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к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542" b="8333"/>
          <a:stretch>
            <a:fillRect/>
          </a:stretch>
        </p:blipFill>
        <p:spPr>
          <a:xfrm>
            <a:off x="1214414" y="1142984"/>
            <a:ext cx="6858000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28" y="0"/>
            <a:ext cx="635798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«Остров Фантазии»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85860"/>
            <a:ext cx="9233617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Домашнее задание</a:t>
            </a:r>
            <a:r>
              <a:rPr lang="en-US" sz="2800" b="1" cap="none" spc="50" dirty="0" smtClean="0">
                <a:ln w="11430"/>
                <a:solidFill>
                  <a:srgbClr val="C00000"/>
                </a:solidFill>
              </a:rPr>
              <a:t>:</a:t>
            </a:r>
            <a:endParaRPr lang="ru-RU" sz="2800" b="1" cap="none" spc="50" dirty="0" smtClean="0">
              <a:ln w="11430"/>
              <a:solidFill>
                <a:srgbClr val="C00000"/>
              </a:solidFill>
            </a:endParaRPr>
          </a:p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</a:rPr>
              <a:t>с</a:t>
            </a:r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оставить </a:t>
            </a:r>
            <a:r>
              <a:rPr lang="ru-RU" sz="2800" b="1" cap="none" spc="50" dirty="0" err="1" smtClean="0">
                <a:ln w="11430"/>
                <a:solidFill>
                  <a:srgbClr val="C00000"/>
                </a:solidFill>
              </a:rPr>
              <a:t>филворд</a:t>
            </a:r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 не менее 10 слов 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по географии «Население мира» или 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по информатике «Внутренние устройства компьютера»</a:t>
            </a:r>
            <a:endParaRPr lang="ru-RU" sz="2800" b="1" cap="none" spc="50" dirty="0">
              <a:ln w="11430"/>
              <a:solidFill>
                <a:srgbClr val="C00000"/>
              </a:solidFill>
            </a:endParaRPr>
          </a:p>
        </p:txBody>
      </p:sp>
      <p:pic>
        <p:nvPicPr>
          <p:cNvPr id="9" name="Рисунок 8" descr="филворд.png"/>
          <p:cNvPicPr>
            <a:picLocks noChangeAspect="1"/>
          </p:cNvPicPr>
          <p:nvPr/>
        </p:nvPicPr>
        <p:blipFill>
          <a:blip r:embed="rId3"/>
          <a:srcRect r="28516" b="33588"/>
          <a:stretch>
            <a:fillRect/>
          </a:stretch>
        </p:blipFill>
        <p:spPr>
          <a:xfrm>
            <a:off x="2285984" y="3214686"/>
            <a:ext cx="4572032" cy="3442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0"/>
            <a:ext cx="67866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«У дальних берегов»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кросс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285860"/>
            <a:ext cx="6143668" cy="5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 хлоп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725" y="2428868"/>
            <a:ext cx="1253737" cy="1285884"/>
          </a:xfrm>
          <a:prstGeom prst="rect">
            <a:avLst/>
          </a:prstGeom>
        </p:spPr>
      </p:pic>
      <p:pic>
        <p:nvPicPr>
          <p:cNvPr id="6" name="Рисунок 5" descr="с топ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1785926"/>
            <a:ext cx="2286016" cy="2286016"/>
          </a:xfrm>
          <a:prstGeom prst="rect">
            <a:avLst/>
          </a:prstGeom>
        </p:spPr>
      </p:pic>
      <p:pic>
        <p:nvPicPr>
          <p:cNvPr id="8" name="Рисунок 7" descr="занавес открыв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875" y="571480"/>
            <a:ext cx="9153750" cy="65008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14414" y="0"/>
            <a:ext cx="67866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«Занавес»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2786058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Всем спасибо!!!</a:t>
            </a:r>
            <a:endParaRPr lang="ru-RU" sz="80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мок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45935"/>
            <a:ext cx="9144000" cy="591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71604" y="0"/>
            <a:ext cx="6133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Государство Знаний</a:t>
            </a:r>
            <a:endParaRPr lang="ru-RU" sz="54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0"/>
            <a:ext cx="7215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«Морской бой»</a:t>
            </a:r>
            <a:endParaRPr lang="ru-RU" sz="48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57158" y="1428736"/>
            <a:ext cx="8215370" cy="2646878"/>
            <a:chOff x="285720" y="1000108"/>
            <a:chExt cx="8215370" cy="2646878"/>
          </a:xfrm>
        </p:grpSpPr>
        <p:pic>
          <p:nvPicPr>
            <p:cNvPr id="5" name="Рисунок 4" descr="maxresdefault.jpg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5720" y="1500174"/>
              <a:ext cx="1914996" cy="1826789"/>
            </a:xfrm>
            <a:prstGeom prst="rect">
              <a:avLst/>
            </a:prstGeom>
          </p:spPr>
        </p:pic>
        <p:pic>
          <p:nvPicPr>
            <p:cNvPr id="6" name="Рисунок 5" descr="11-014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6050" y="1500174"/>
              <a:ext cx="4500594" cy="1800238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7358082" y="1000108"/>
              <a:ext cx="1143008" cy="26468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6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1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857224" y="4357694"/>
            <a:ext cx="764388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«Мир компьютера»</a:t>
            </a:r>
            <a:endParaRPr lang="ru-RU" sz="6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0"/>
            <a:ext cx="7215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«Морской бой»</a:t>
            </a:r>
            <a:endParaRPr lang="ru-RU" sz="48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тема цель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783" y="1357298"/>
            <a:ext cx="8585217" cy="34244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857760"/>
            <a:ext cx="921284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</a:rPr>
              <a:t>Цель</a:t>
            </a:r>
            <a:r>
              <a:rPr lang="en-US" sz="2800" b="1" spc="50" dirty="0" smtClean="0">
                <a:ln w="11430"/>
                <a:solidFill>
                  <a:srgbClr val="C00000"/>
                </a:solidFill>
              </a:rPr>
              <a:t>:</a:t>
            </a:r>
            <a:r>
              <a:rPr lang="ru-RU" sz="2800" b="1" spc="50" dirty="0" smtClean="0">
                <a:ln w="11430"/>
                <a:solidFill>
                  <a:srgbClr val="C00000"/>
                </a:solidFill>
              </a:rPr>
              <a:t> обобщить и систематизировать знания и умения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</a:rPr>
              <a:t>о</a:t>
            </a:r>
            <a:r>
              <a:rPr lang="ru-RU" sz="2800" b="1" cap="none" spc="50" dirty="0" smtClean="0">
                <a:ln w="11430"/>
                <a:solidFill>
                  <a:srgbClr val="C00000"/>
                </a:solidFill>
              </a:rPr>
              <a:t>б устройствах компьютера, населении мира,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</a:rPr>
              <a:t>географических координатах.</a:t>
            </a:r>
            <a:endParaRPr lang="ru-RU" sz="2800" b="1" cap="none" spc="50" dirty="0">
              <a:ln w="11430"/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14282" y="1785926"/>
            <a:ext cx="8557481" cy="4256070"/>
            <a:chOff x="214282" y="1785926"/>
            <a:chExt cx="8557481" cy="4256070"/>
          </a:xfrm>
        </p:grpSpPr>
        <p:pic>
          <p:nvPicPr>
            <p:cNvPr id="4" name="Рисунок 3" descr="лист с масками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6971"/>
            <a:stretch>
              <a:fillRect/>
            </a:stretch>
          </p:blipFill>
          <p:spPr>
            <a:xfrm>
              <a:off x="214282" y="1785926"/>
              <a:ext cx="1508994" cy="3643338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1428728" y="2071678"/>
              <a:ext cx="7343035" cy="39703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rgbClr val="C00000"/>
                  </a:solidFill>
                </a:rPr>
                <a:t>Удалось всё легко, быстро и верно выполнить</a:t>
              </a:r>
            </a:p>
            <a:p>
              <a:pPr algn="ctr"/>
              <a:endParaRPr lang="ru-RU" sz="2800" b="1" cap="none" spc="0" dirty="0" smtClean="0">
                <a:ln w="11430"/>
                <a:solidFill>
                  <a:srgbClr val="C00000"/>
                </a:solidFill>
              </a:endParaRPr>
            </a:p>
            <a:p>
              <a:r>
                <a:rPr lang="ru-RU" sz="2800" b="1" dirty="0" smtClean="0">
                  <a:ln w="11430"/>
                  <a:solidFill>
                    <a:srgbClr val="C00000"/>
                  </a:solidFill>
                </a:rPr>
                <a:t>Работа выполнена, но не быстро, не хватило</a:t>
              </a:r>
            </a:p>
            <a:p>
              <a:r>
                <a:rPr lang="ru-RU" sz="2800" b="1" dirty="0" smtClean="0">
                  <a:ln w="11430"/>
                  <a:solidFill>
                    <a:srgbClr val="C00000"/>
                  </a:solidFill>
                </a:rPr>
                <a:t> слаженности в команде</a:t>
              </a:r>
            </a:p>
            <a:p>
              <a:endParaRPr lang="ru-RU" sz="2800" b="1" dirty="0" smtClean="0">
                <a:ln w="11430"/>
                <a:solidFill>
                  <a:srgbClr val="C00000"/>
                </a:solidFill>
              </a:endParaRPr>
            </a:p>
            <a:p>
              <a:r>
                <a:rPr lang="ru-RU" sz="2800" b="1" dirty="0" smtClean="0">
                  <a:ln w="11430"/>
                  <a:solidFill>
                    <a:srgbClr val="C00000"/>
                  </a:solidFill>
                </a:rPr>
                <a:t>Не всё удалось выполнить, возникли трудности</a:t>
              </a:r>
            </a:p>
            <a:p>
              <a:pPr algn="ctr"/>
              <a:endPara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algn="ctr"/>
              <a:endParaRPr lang="ru-RU" sz="2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928662" y="0"/>
            <a:ext cx="7215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Самооценка </a:t>
            </a:r>
            <a:endParaRPr lang="ru-RU" sz="48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0"/>
            <a:ext cx="7215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«Материки»</a:t>
            </a:r>
            <a:endParaRPr lang="ru-RU" sz="48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214414" y="1643050"/>
            <a:ext cx="6495334" cy="4281505"/>
            <a:chOff x="428596" y="1643050"/>
            <a:chExt cx="6495334" cy="4281505"/>
          </a:xfrm>
        </p:grpSpPr>
        <p:pic>
          <p:nvPicPr>
            <p:cNvPr id="6" name="Рисунок 5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1643050"/>
              <a:ext cx="2487295" cy="1865630"/>
            </a:xfrm>
            <a:prstGeom prst="rect">
              <a:avLst/>
            </a:prstGeom>
            <a:noFill/>
          </p:spPr>
        </p:pic>
        <p:pic>
          <p:nvPicPr>
            <p:cNvPr id="7" name="Рисунок 6" descr="https://www.tcenter.ru/upload/medialibrary/Sp_1200x1200px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786" y="4143380"/>
              <a:ext cx="1781175" cy="17811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2928926" y="2285992"/>
              <a:ext cx="3995004" cy="34163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- Опасения</a:t>
              </a:r>
            </a:p>
            <a:p>
              <a:pPr algn="ctr"/>
              <a:endPara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algn="ctr"/>
              <a:endPara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- Ожидания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евр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2327" y="1285860"/>
            <a:ext cx="7868763" cy="5119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0"/>
            <a:ext cx="7215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«Премьера»</a:t>
            </a:r>
            <a:endParaRPr lang="ru-RU" sz="48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Рисунок 6" descr="пк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857" b="7143"/>
          <a:stretch>
            <a:fillRect/>
          </a:stretch>
        </p:blipFill>
        <p:spPr>
          <a:xfrm>
            <a:off x="2285984" y="1500174"/>
            <a:ext cx="5000660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0"/>
            <a:ext cx="82868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«Море волнуется раз…»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1214422"/>
            <a:ext cx="4840492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Аконкагуа</a:t>
            </a:r>
            <a:endParaRPr kumimoji="0" lang="ru-RU" sz="4800" b="1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Ниагарский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Токио</a:t>
            </a:r>
            <a:endParaRPr kumimoji="0" lang="ru-RU" sz="4800" b="1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Рио-де-Жанейро</a:t>
            </a:r>
            <a:endParaRPr kumimoji="0" lang="ru-RU" sz="4800" b="1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Альмади</a:t>
            </a:r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Камерун</a:t>
            </a:r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Тасмания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857356" y="1142984"/>
            <a:ext cx="642942" cy="5357850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оре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476672"/>
            <a:ext cx="9963512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82868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АМО «Море волнуется раз…»</a:t>
            </a:r>
            <a:endParaRPr lang="ru-RU" sz="4400" b="1" cap="none" spc="0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Рисунок 5" descr="сол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23" y="571480"/>
            <a:ext cx="1428777" cy="14287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174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38</cp:revision>
  <dcterms:created xsi:type="dcterms:W3CDTF">2019-10-28T11:54:30Z</dcterms:created>
  <dcterms:modified xsi:type="dcterms:W3CDTF">2021-06-10T13:08:53Z</dcterms:modified>
</cp:coreProperties>
</file>