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sldIdLst>
    <p:sldId id="262" r:id="rId2"/>
    <p:sldId id="263" r:id="rId3"/>
    <p:sldId id="264" r:id="rId4"/>
    <p:sldId id="266" r:id="rId5"/>
    <p:sldId id="265" r:id="rId6"/>
    <p:sldId id="267" r:id="rId7"/>
    <p:sldId id="269" r:id="rId8"/>
    <p:sldId id="272" r:id="rId9"/>
    <p:sldId id="275" r:id="rId10"/>
    <p:sldId id="270" r:id="rId11"/>
    <p:sldId id="271" r:id="rId12"/>
    <p:sldId id="279" r:id="rId13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7D31"/>
    <a:srgbClr val="49842C"/>
    <a:srgbClr val="3F6228"/>
    <a:srgbClr val="517D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1" autoAdjust="0"/>
    <p:restoredTop sz="94660"/>
  </p:normalViewPr>
  <p:slideViewPr>
    <p:cSldViewPr snapToGrid="0">
      <p:cViewPr varScale="1">
        <p:scale>
          <a:sx n="50" d="100"/>
          <a:sy n="50" d="100"/>
        </p:scale>
        <p:origin x="-96" y="-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C2004-839C-4FBD-AE17-6273D5247A06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5A77F-34EF-431B-AF47-9F0E77AAB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B69B3-21D5-41E9-B188-3D05998A47C7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233D-6A42-40AB-A451-7EBA2324E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CD623-E8EB-4BF0-9D9C-DC55831AD147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AC9E5-8AB9-4FF2-A2AC-9C3629C7D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04BD4-E00E-443E-ADC1-184D8B2D00B1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F5931-B686-48A1-ADEE-CAB7C7FB70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D0620-926F-43C1-9A3A-9403F80BF4C0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4CC12-0F99-4CBB-A98E-D78E80E81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FF01E-92C2-4355-94E1-4F3BBA6E8AF6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EF763-6D0B-4312-9369-F604972F5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829A5-1154-4838-9809-DF39A8EFD96F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26BDB-3C3E-48E6-9B02-1E65963C2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53781-12DB-4724-BD70-26E64CAD924C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BA2DD-5161-4859-929D-9019C1ABA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F4BD7-793C-4D46-A9F5-B74910981690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EA121-FD89-4693-9083-1911FB6FA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865E3-5901-4206-AB74-5869BC1EF2E4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BD92-DCB3-4A2E-9AD2-38238CE69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9F500-E0A9-43BC-98CA-C2C897ECB286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D607E-B030-4A41-8CB7-BD44EE0CD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4455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44550" y="1828800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B57C1D-5A6E-4DE4-A320-0884F8AED35D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695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52E93A-D443-4D37-B11F-06E8A4D07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2" r:id="rId2"/>
    <p:sldLayoutId id="2147483791" r:id="rId3"/>
    <p:sldLayoutId id="2147483790" r:id="rId4"/>
    <p:sldLayoutId id="2147483789" r:id="rId5"/>
    <p:sldLayoutId id="2147483788" r:id="rId6"/>
    <p:sldLayoutId id="2147483787" r:id="rId7"/>
    <p:sldLayoutId id="2147483786" r:id="rId8"/>
    <p:sldLayoutId id="2147483785" r:id="rId9"/>
    <p:sldLayoutId id="2147483784" r:id="rId10"/>
    <p:sldLayoutId id="2147483783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3950"/>
            <a:ext cx="9144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1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245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0" y="2640013"/>
            <a:ext cx="118681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 i="1">
                <a:solidFill>
                  <a:schemeClr val="hlink"/>
                </a:solidFill>
                <a:cs typeface="Times New Roman" pitchFamily="18" charset="0"/>
              </a:rPr>
              <a:t>«</a:t>
            </a:r>
            <a:r>
              <a:rPr lang="ru-RU" sz="7200" b="1" i="1">
                <a:solidFill>
                  <a:schemeClr val="hlink"/>
                </a:solidFill>
                <a:latin typeface="Brush Script MT" pitchFamily="66" charset="0"/>
                <a:cs typeface="Times New Roman" pitchFamily="18" charset="0"/>
              </a:rPr>
              <a:t>УМНИКИ И УМНИЦЫ</a:t>
            </a:r>
            <a:r>
              <a:rPr lang="ru-RU" sz="7200" b="1" i="1">
                <a:solidFill>
                  <a:schemeClr val="hlink"/>
                </a:solidFill>
                <a:cs typeface="Times New Roman" pitchFamily="18" charset="0"/>
              </a:rPr>
              <a:t>»</a:t>
            </a:r>
          </a:p>
        </p:txBody>
      </p:sp>
      <p:sp>
        <p:nvSpPr>
          <p:cNvPr id="13317" name="Прямоугольник 6"/>
          <p:cNvSpPr>
            <a:spLocks noChangeArrowheads="1"/>
          </p:cNvSpPr>
          <p:nvPr/>
        </p:nvSpPr>
        <p:spPr bwMode="auto">
          <a:xfrm>
            <a:off x="2617788" y="6032500"/>
            <a:ext cx="6096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>
              <a:solidFill>
                <a:srgbClr val="3F622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>
                <a:solidFill>
                  <a:srgbClr val="3F6228"/>
                </a:solidFill>
                <a:latin typeface="Times New Roman" pitchFamily="18" charset="0"/>
                <a:cs typeface="Times New Roman" pitchFamily="18" charset="0"/>
              </a:rPr>
              <a:t>Анапа</a:t>
            </a:r>
          </a:p>
          <a:p>
            <a:pPr algn="ctr"/>
            <a:r>
              <a:rPr lang="ru-RU" sz="1600">
                <a:solidFill>
                  <a:srgbClr val="3F6228"/>
                </a:solidFill>
                <a:latin typeface="Times New Roman" pitchFamily="18" charset="0"/>
                <a:cs typeface="Times New Roman" pitchFamily="18" charset="0"/>
              </a:rPr>
              <a:t>2018</a:t>
            </a:r>
          </a:p>
        </p:txBody>
      </p:sp>
      <p:sp>
        <p:nvSpPr>
          <p:cNvPr id="13318" name="WordArt 11"/>
          <p:cNvSpPr>
            <a:spLocks noChangeArrowheads="1" noChangeShapeType="1" noTextEdit="1"/>
          </p:cNvSpPr>
          <p:nvPr/>
        </p:nvSpPr>
        <p:spPr bwMode="auto">
          <a:xfrm>
            <a:off x="296863" y="1444625"/>
            <a:ext cx="11401425" cy="15367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014612"/>
              </a:avLst>
            </a:prstTxWarp>
          </a:bodyPr>
          <a:lstStyle/>
          <a:p>
            <a:pPr algn="ctr"/>
            <a:r>
              <a:rPr lang="ru-RU" sz="5400" b="1" i="1" kern="10" spc="1081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ЛОГОПЕДИЧЕСКОЕ ЭРУДИТ-ШОУ</a:t>
            </a:r>
          </a:p>
        </p:txBody>
      </p:sp>
      <p:pic>
        <p:nvPicPr>
          <p:cNvPr id="13319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2863" y="3894138"/>
            <a:ext cx="6054725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3950"/>
            <a:ext cx="9144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Прямоугольник 9"/>
          <p:cNvSpPr>
            <a:spLocks noChangeArrowheads="1"/>
          </p:cNvSpPr>
          <p:nvPr/>
        </p:nvSpPr>
        <p:spPr bwMode="auto">
          <a:xfrm>
            <a:off x="4087813" y="406400"/>
            <a:ext cx="381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3200" b="1">
              <a:latin typeface="Calibri" pitchFamily="34" charset="0"/>
            </a:endParaRPr>
          </a:p>
        </p:txBody>
      </p:sp>
      <p:pic>
        <p:nvPicPr>
          <p:cNvPr id="2253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1000" y="0"/>
            <a:ext cx="12801600" cy="758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AutoShape 8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 flipV="1">
            <a:off x="3200400" y="5322888"/>
            <a:ext cx="8724900" cy="12112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sz="5400">
                <a:solidFill>
                  <a:srgbClr val="3F6228"/>
                </a:solidFill>
              </a:rPr>
              <a:t>ЗВУКИ                 БУКВЫ</a:t>
            </a:r>
          </a:p>
        </p:txBody>
      </p:sp>
      <p:sp>
        <p:nvSpPr>
          <p:cNvPr id="22535" name="AutoShape 9"/>
          <p:cNvSpPr>
            <a:spLocks noChangeArrowheads="1"/>
          </p:cNvSpPr>
          <p:nvPr/>
        </p:nvSpPr>
        <p:spPr bwMode="auto">
          <a:xfrm>
            <a:off x="3638550" y="4171950"/>
            <a:ext cx="7581900" cy="112395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>
                <a:solidFill>
                  <a:srgbClr val="3F6228"/>
                </a:solidFill>
              </a:rPr>
              <a:t>СЛОГИ</a:t>
            </a:r>
          </a:p>
        </p:txBody>
      </p:sp>
      <p:sp>
        <p:nvSpPr>
          <p:cNvPr id="22536" name="AutoShape 11"/>
          <p:cNvSpPr>
            <a:spLocks noChangeArrowheads="1"/>
          </p:cNvSpPr>
          <p:nvPr/>
        </p:nvSpPr>
        <p:spPr bwMode="auto">
          <a:xfrm>
            <a:off x="4267200" y="3028950"/>
            <a:ext cx="6248400" cy="1104900"/>
          </a:xfrm>
          <a:prstGeom prst="roundRect">
            <a:avLst>
              <a:gd name="adj" fmla="val 16667"/>
            </a:avLst>
          </a:prstGeom>
          <a:solidFill>
            <a:srgbClr val="49842C">
              <a:alpha val="5686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>
                <a:solidFill>
                  <a:srgbClr val="3F6228"/>
                </a:solidFill>
              </a:rPr>
              <a:t>СЛОВА </a:t>
            </a:r>
          </a:p>
        </p:txBody>
      </p:sp>
      <p:sp>
        <p:nvSpPr>
          <p:cNvPr id="22537" name="AutoShape 12"/>
          <p:cNvSpPr>
            <a:spLocks noChangeArrowheads="1"/>
          </p:cNvSpPr>
          <p:nvPr/>
        </p:nvSpPr>
        <p:spPr bwMode="auto">
          <a:xfrm>
            <a:off x="4838700" y="1924050"/>
            <a:ext cx="5219700" cy="1071563"/>
          </a:xfrm>
          <a:prstGeom prst="roundRect">
            <a:avLst>
              <a:gd name="adj" fmla="val 16667"/>
            </a:avLst>
          </a:prstGeom>
          <a:solidFill>
            <a:schemeClr val="folHlink">
              <a:alpha val="70979"/>
            </a:schemeClr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>
                <a:solidFill>
                  <a:srgbClr val="3F6228"/>
                </a:solidFill>
              </a:rPr>
              <a:t>ПРЕДЛОЖЕНИЯ</a:t>
            </a:r>
          </a:p>
        </p:txBody>
      </p:sp>
      <p:sp>
        <p:nvSpPr>
          <p:cNvPr id="22538" name="AutoShape 13"/>
          <p:cNvSpPr>
            <a:spLocks noChangeArrowheads="1"/>
          </p:cNvSpPr>
          <p:nvPr/>
        </p:nvSpPr>
        <p:spPr bwMode="auto">
          <a:xfrm>
            <a:off x="5600700" y="1066800"/>
            <a:ext cx="3619500" cy="857250"/>
          </a:xfrm>
          <a:prstGeom prst="roundRect">
            <a:avLst>
              <a:gd name="adj" fmla="val 16667"/>
            </a:avLst>
          </a:prstGeom>
          <a:solidFill>
            <a:schemeClr val="accent1">
              <a:alpha val="56078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>
                <a:solidFill>
                  <a:srgbClr val="3F6228"/>
                </a:solidFill>
              </a:rPr>
              <a:t>РЕЧЬ</a:t>
            </a:r>
          </a:p>
        </p:txBody>
      </p:sp>
      <p:pic>
        <p:nvPicPr>
          <p:cNvPr id="22539" name="Picture 16" descr="asmq_ow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738" y="3776663"/>
            <a:ext cx="2182812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3950"/>
            <a:ext cx="9144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4729163" y="525463"/>
            <a:ext cx="19764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/>
            <a:r>
              <a:rPr lang="ru-RU" sz="3200" b="1">
                <a:solidFill>
                  <a:srgbClr val="3F6228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777875" y="822325"/>
            <a:ext cx="105013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chemeClr val="hlink"/>
                </a:solidFill>
              </a:rPr>
              <a:t>Конкурс </a:t>
            </a:r>
          </a:p>
          <a:p>
            <a:pPr algn="ctr"/>
            <a:r>
              <a:rPr lang="ru-RU" sz="6000" b="1" i="1">
                <a:solidFill>
                  <a:schemeClr val="hlink"/>
                </a:solidFill>
              </a:rPr>
              <a:t>СКОРОГОВОРОК</a:t>
            </a:r>
            <a:endParaRPr lang="ru-RU" sz="6000"/>
          </a:p>
        </p:txBody>
      </p:sp>
      <p:pic>
        <p:nvPicPr>
          <p:cNvPr id="23558" name="Picture 7" descr="image_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3488" y="3392488"/>
            <a:ext cx="98298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3950"/>
            <a:ext cx="9144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513"/>
            <a:ext cx="12192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Прямоугольник 4"/>
          <p:cNvSpPr>
            <a:spLocks noChangeArrowheads="1"/>
          </p:cNvSpPr>
          <p:nvPr/>
        </p:nvSpPr>
        <p:spPr bwMode="auto">
          <a:xfrm>
            <a:off x="4654550" y="179388"/>
            <a:ext cx="26400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 b="1">
              <a:solidFill>
                <a:srgbClr val="3F62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1233488" y="1143000"/>
            <a:ext cx="951388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rgbClr val="F67D31"/>
                </a:solidFill>
              </a:rPr>
              <a:t>ДО СВИДАНИЯ, ДРУЗЬЯ, </a:t>
            </a:r>
          </a:p>
          <a:p>
            <a:pPr algn="ctr"/>
            <a:r>
              <a:rPr lang="ru-RU" sz="6000" b="1" i="1">
                <a:solidFill>
                  <a:srgbClr val="F67D31"/>
                </a:solidFill>
              </a:rPr>
              <a:t>ДО НОВЫХ ВСТРЕЧ! </a:t>
            </a:r>
          </a:p>
        </p:txBody>
      </p:sp>
      <p:pic>
        <p:nvPicPr>
          <p:cNvPr id="25606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9638" y="4138613"/>
            <a:ext cx="5583237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3950"/>
            <a:ext cx="9144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3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239713" y="668338"/>
            <a:ext cx="11730037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ctr"/>
            <a:r>
              <a:rPr lang="ru-RU" sz="6000" b="1" i="1">
                <a:solidFill>
                  <a:schemeClr val="hlink"/>
                </a:solidFill>
              </a:rPr>
              <a:t>Конкурс </a:t>
            </a:r>
          </a:p>
          <a:p>
            <a:pPr indent="457200" algn="ctr"/>
            <a:r>
              <a:rPr lang="ru-RU" sz="7200" b="1" i="1">
                <a:solidFill>
                  <a:schemeClr val="folHlink"/>
                </a:solidFill>
              </a:rPr>
              <a:t>«Визитная карточка»</a:t>
            </a:r>
            <a:r>
              <a:rPr lang="ru-RU" sz="7200"/>
              <a:t> </a:t>
            </a:r>
          </a:p>
        </p:txBody>
      </p:sp>
      <p:pic>
        <p:nvPicPr>
          <p:cNvPr id="14341" name="Picture 7" descr="1_kla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9988" y="4083050"/>
            <a:ext cx="3525837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3950"/>
            <a:ext cx="9144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1149350" y="1501775"/>
            <a:ext cx="9671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4000" b="1">
                <a:solidFill>
                  <a:srgbClr val="3F6228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4000">
              <a:solidFill>
                <a:srgbClr val="3F62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314325" y="622300"/>
            <a:ext cx="11528425" cy="457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chemeClr val="hlink"/>
                </a:solidFill>
              </a:rPr>
              <a:t>Конкурс </a:t>
            </a:r>
            <a:r>
              <a:rPr lang="ru-RU" sz="6000" b="1" i="1">
                <a:solidFill>
                  <a:schemeClr val="folHlink"/>
                </a:solidFill>
              </a:rPr>
              <a:t>«</a:t>
            </a:r>
            <a:r>
              <a:rPr lang="ru-RU" sz="7200" b="1" i="1">
                <a:solidFill>
                  <a:schemeClr val="folHlink"/>
                </a:solidFill>
              </a:rPr>
              <a:t>Разминка</a:t>
            </a:r>
            <a:r>
              <a:rPr lang="ru-RU" sz="6000"/>
              <a:t> </a:t>
            </a:r>
            <a:r>
              <a:rPr lang="ru-RU" sz="6000" b="1" i="1">
                <a:solidFill>
                  <a:schemeClr val="folHlink"/>
                </a:solidFill>
              </a:rPr>
              <a:t>»</a:t>
            </a:r>
            <a:r>
              <a:rPr lang="ru-RU" sz="6000"/>
              <a:t> </a:t>
            </a:r>
          </a:p>
          <a:p>
            <a:pPr algn="ctr"/>
            <a:endParaRPr lang="ru-RU" sz="6000"/>
          </a:p>
          <a:p>
            <a:r>
              <a:rPr lang="ru-RU" sz="5400" b="1">
                <a:solidFill>
                  <a:schemeClr val="accent2"/>
                </a:solidFill>
              </a:rPr>
              <a:t>Задание «Объясни выражение»</a:t>
            </a:r>
            <a:r>
              <a:rPr lang="ru-RU" sz="5400">
                <a:solidFill>
                  <a:schemeClr val="accent2"/>
                </a:solidFill>
              </a:rPr>
              <a:t> </a:t>
            </a:r>
          </a:p>
          <a:p>
            <a:r>
              <a:rPr lang="ru-RU" sz="5400" b="1">
                <a:solidFill>
                  <a:schemeClr val="accent2"/>
                </a:solidFill>
              </a:rPr>
              <a:t>Задание «Отгадай загадку»</a:t>
            </a:r>
            <a:r>
              <a:rPr lang="ru-RU" sz="5400">
                <a:solidFill>
                  <a:schemeClr val="accent2"/>
                </a:solidFill>
              </a:rPr>
              <a:t> </a:t>
            </a:r>
          </a:p>
          <a:p>
            <a:r>
              <a:rPr lang="ru-RU" sz="5400" b="1">
                <a:solidFill>
                  <a:schemeClr val="accent2"/>
                </a:solidFill>
              </a:rPr>
              <a:t>Задание «Цепочка слов»</a:t>
            </a:r>
            <a:r>
              <a:rPr lang="ru-RU" sz="540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15366" name="Picture 9" descr="prlps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15350" y="4765675"/>
            <a:ext cx="3065463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3950"/>
            <a:ext cx="9144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8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1000" y="0"/>
            <a:ext cx="12801600" cy="758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1163638" y="863600"/>
            <a:ext cx="96710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/>
            <a:r>
              <a:rPr lang="ru-RU" sz="2500" b="1">
                <a:solidFill>
                  <a:srgbClr val="3F6228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500">
              <a:solidFill>
                <a:srgbClr val="3F62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3638550" y="4171950"/>
            <a:ext cx="7581900" cy="112395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>
                <a:solidFill>
                  <a:srgbClr val="3F6228"/>
                </a:solidFill>
              </a:rPr>
              <a:t>СЛОГИ</a:t>
            </a:r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4267200" y="3028950"/>
            <a:ext cx="6248400" cy="1104900"/>
          </a:xfrm>
          <a:prstGeom prst="roundRect">
            <a:avLst>
              <a:gd name="adj" fmla="val 16667"/>
            </a:avLst>
          </a:prstGeom>
          <a:solidFill>
            <a:srgbClr val="49842C">
              <a:alpha val="5686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>
                <a:solidFill>
                  <a:srgbClr val="3F6228"/>
                </a:solidFill>
              </a:rPr>
              <a:t>СЛОВА </a:t>
            </a: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>
            <a:off x="4838700" y="1924050"/>
            <a:ext cx="5219700" cy="1071563"/>
          </a:xfrm>
          <a:prstGeom prst="roundRect">
            <a:avLst>
              <a:gd name="adj" fmla="val 16667"/>
            </a:avLst>
          </a:prstGeom>
          <a:solidFill>
            <a:schemeClr val="folHlink">
              <a:alpha val="70979"/>
            </a:schemeClr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>
                <a:solidFill>
                  <a:srgbClr val="3F6228"/>
                </a:solidFill>
              </a:rPr>
              <a:t>ПРЕДЛОЖЕНИЕ</a:t>
            </a:r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5600700" y="1066800"/>
            <a:ext cx="3619500" cy="857250"/>
          </a:xfrm>
          <a:prstGeom prst="roundRect">
            <a:avLst>
              <a:gd name="adj" fmla="val 16667"/>
            </a:avLst>
          </a:prstGeom>
          <a:solidFill>
            <a:schemeClr val="accent1">
              <a:alpha val="56078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>
                <a:solidFill>
                  <a:srgbClr val="3F6228"/>
                </a:solidFill>
              </a:rPr>
              <a:t>РЕЧЬ</a:t>
            </a:r>
          </a:p>
        </p:txBody>
      </p:sp>
      <p:pic>
        <p:nvPicPr>
          <p:cNvPr id="16395" name="Picture 11" descr="asmq_ow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" y="3852863"/>
            <a:ext cx="1760538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AutoShape 6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 flipV="1">
            <a:off x="3200400" y="5322888"/>
            <a:ext cx="8724900" cy="12112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sz="5400">
                <a:solidFill>
                  <a:srgbClr val="3F6228"/>
                </a:solidFill>
              </a:rPr>
              <a:t>ЗВУКИ                 БУКВЫ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3950"/>
            <a:ext cx="9144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12192000" cy="689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1011238" y="442913"/>
            <a:ext cx="103774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/>
            <a:endParaRPr lang="ru-RU" sz="2100">
              <a:solidFill>
                <a:srgbClr val="3F62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3" name="Рисунок 2" descr="1281009707_trulyaly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25" y="4337050"/>
            <a:ext cx="30527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366713" y="790575"/>
            <a:ext cx="11596687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chemeClr val="hlink"/>
                </a:solidFill>
              </a:rPr>
              <a:t>Конкурс </a:t>
            </a:r>
          </a:p>
          <a:p>
            <a:pPr algn="ctr"/>
            <a:r>
              <a:rPr lang="ru-RU" sz="6000" b="1" i="1">
                <a:solidFill>
                  <a:schemeClr val="folHlink"/>
                </a:solidFill>
              </a:rPr>
              <a:t>«ЗНАТОКИ ЗВУКОВ»</a:t>
            </a:r>
            <a:r>
              <a:rPr lang="ru-RU" sz="6000"/>
              <a:t> </a:t>
            </a:r>
          </a:p>
          <a:p>
            <a:pPr algn="ctr"/>
            <a:endParaRPr lang="ru-RU" sz="6000"/>
          </a:p>
          <a:p>
            <a:pPr algn="r"/>
            <a:r>
              <a:rPr lang="ru-RU" sz="4800" b="1">
                <a:solidFill>
                  <a:schemeClr val="accent2"/>
                </a:solidFill>
              </a:rPr>
              <a:t>Задание «Шифровальщики»</a:t>
            </a:r>
            <a:endParaRPr lang="ru-RU" sz="4800">
              <a:solidFill>
                <a:schemeClr val="accent2"/>
              </a:solidFill>
            </a:endParaRPr>
          </a:p>
          <a:p>
            <a:pPr algn="r"/>
            <a:r>
              <a:rPr lang="ru-RU" sz="4800" b="1">
                <a:solidFill>
                  <a:schemeClr val="accent2"/>
                </a:solidFill>
              </a:rPr>
              <a:t>Задание «У кого больше» </a:t>
            </a:r>
            <a:endParaRPr lang="ru-RU" sz="480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3950"/>
            <a:ext cx="9144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4925"/>
            <a:ext cx="12192000" cy="68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912813" y="273050"/>
            <a:ext cx="10460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rgbClr val="3F62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366713" y="790575"/>
            <a:ext cx="11596687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chemeClr val="hlink"/>
                </a:solidFill>
              </a:rPr>
              <a:t>Конкурс </a:t>
            </a:r>
          </a:p>
          <a:p>
            <a:pPr algn="ctr"/>
            <a:r>
              <a:rPr lang="ru-RU" sz="6000" b="1" i="1">
                <a:solidFill>
                  <a:schemeClr val="folHlink"/>
                </a:solidFill>
              </a:rPr>
              <a:t>«ЗНАТОКИ БУКВ»</a:t>
            </a:r>
            <a:r>
              <a:rPr lang="ru-RU" sz="6000"/>
              <a:t> </a:t>
            </a:r>
          </a:p>
          <a:p>
            <a:endParaRPr lang="ru-RU" sz="6000"/>
          </a:p>
          <a:p>
            <a:r>
              <a:rPr lang="ru-RU" sz="4800" b="1">
                <a:solidFill>
                  <a:schemeClr val="accent2"/>
                </a:solidFill>
              </a:rPr>
              <a:t>Задание «Отгадай слово»</a:t>
            </a:r>
            <a:endParaRPr lang="ru-RU" sz="4800">
              <a:solidFill>
                <a:schemeClr val="accent2"/>
              </a:solidFill>
            </a:endParaRPr>
          </a:p>
          <a:p>
            <a:r>
              <a:rPr lang="ru-RU" sz="4800" b="1">
                <a:solidFill>
                  <a:schemeClr val="accent2"/>
                </a:solidFill>
              </a:rPr>
              <a:t>Задание «Составь слово» </a:t>
            </a:r>
          </a:p>
        </p:txBody>
      </p:sp>
      <p:pic>
        <p:nvPicPr>
          <p:cNvPr id="18438" name="Picture 9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4163" y="3351213"/>
            <a:ext cx="4287837" cy="350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3950"/>
            <a:ext cx="9144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5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513"/>
            <a:ext cx="12192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4729163" y="525463"/>
            <a:ext cx="19764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/>
            <a:r>
              <a:rPr lang="ru-RU" sz="3200" b="1">
                <a:solidFill>
                  <a:srgbClr val="3F6228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419100" y="561975"/>
            <a:ext cx="11544300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chemeClr val="hlink"/>
                </a:solidFill>
              </a:rPr>
              <a:t>Конкурс </a:t>
            </a:r>
          </a:p>
          <a:p>
            <a:pPr algn="ctr"/>
            <a:r>
              <a:rPr lang="ru-RU" sz="6000" b="1" i="1">
                <a:solidFill>
                  <a:schemeClr val="folHlink"/>
                </a:solidFill>
              </a:rPr>
              <a:t>«ЗНАТОКИ СЛОГОВ»</a:t>
            </a:r>
            <a:endParaRPr lang="ru-RU" sz="6000"/>
          </a:p>
          <a:p>
            <a:r>
              <a:rPr lang="ru-RU" sz="5400" b="1">
                <a:solidFill>
                  <a:schemeClr val="accent2"/>
                </a:solidFill>
              </a:rPr>
              <a:t>Задание «Телеграфисты»</a:t>
            </a:r>
            <a:endParaRPr lang="ru-RU" sz="5400">
              <a:solidFill>
                <a:schemeClr val="accent2"/>
              </a:solidFill>
            </a:endParaRPr>
          </a:p>
          <a:p>
            <a:r>
              <a:rPr lang="ru-RU" sz="5400" b="1">
                <a:solidFill>
                  <a:schemeClr val="accent2"/>
                </a:solidFill>
              </a:rPr>
              <a:t>Задание «Рассыпанные слова»</a:t>
            </a:r>
            <a:r>
              <a:rPr lang="ru-RU" sz="5400"/>
              <a:t> </a:t>
            </a:r>
          </a:p>
        </p:txBody>
      </p:sp>
      <p:pic>
        <p:nvPicPr>
          <p:cNvPr id="19462" name="Picture 9" descr="skanirovanie0012_w306_h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43963" y="4632325"/>
            <a:ext cx="29146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3950"/>
            <a:ext cx="9144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4702175" y="373063"/>
            <a:ext cx="19764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/>
            <a:r>
              <a:rPr lang="ru-RU" sz="3200" b="1">
                <a:solidFill>
                  <a:srgbClr val="3F6228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485" name="Прямоугольник 7"/>
          <p:cNvSpPr>
            <a:spLocks noChangeArrowheads="1"/>
          </p:cNvSpPr>
          <p:nvPr/>
        </p:nvSpPr>
        <p:spPr bwMode="auto">
          <a:xfrm>
            <a:off x="6091238" y="1200150"/>
            <a:ext cx="5338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3F6228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000" b="1">
              <a:latin typeface="Calibri" pitchFamily="34" charset="0"/>
            </a:endParaRPr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361950" y="276225"/>
            <a:ext cx="11506200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chemeClr val="hlink"/>
                </a:solidFill>
              </a:rPr>
              <a:t>Конкурс </a:t>
            </a:r>
          </a:p>
          <a:p>
            <a:pPr algn="ctr"/>
            <a:r>
              <a:rPr lang="ru-RU" sz="6000" b="1" i="1">
                <a:solidFill>
                  <a:schemeClr val="folHlink"/>
                </a:solidFill>
              </a:rPr>
              <a:t>«ЗНАТОКИ СЛОВ»</a:t>
            </a:r>
          </a:p>
          <a:p>
            <a:pPr algn="ctr"/>
            <a:endParaRPr lang="ru-RU" sz="6000" b="1" i="1">
              <a:solidFill>
                <a:schemeClr val="folHlink"/>
              </a:solidFill>
            </a:endParaRPr>
          </a:p>
          <a:p>
            <a:r>
              <a:rPr lang="ru-RU" sz="5400" b="1">
                <a:solidFill>
                  <a:schemeClr val="accent2"/>
                </a:solidFill>
              </a:rPr>
              <a:t>Задание «ОН - ОНА»</a:t>
            </a:r>
            <a:endParaRPr lang="ru-RU" sz="5400">
              <a:solidFill>
                <a:schemeClr val="accent2"/>
              </a:solidFill>
            </a:endParaRPr>
          </a:p>
          <a:p>
            <a:r>
              <a:rPr lang="ru-RU" sz="5400" b="1">
                <a:solidFill>
                  <a:schemeClr val="accent2"/>
                </a:solidFill>
              </a:rPr>
              <a:t>Задание «Договори  словечко»</a:t>
            </a:r>
            <a:r>
              <a:rPr lang="ru-RU" sz="5400"/>
              <a:t> </a:t>
            </a:r>
          </a:p>
          <a:p>
            <a:r>
              <a:rPr lang="ru-RU" sz="5400" b="1">
                <a:solidFill>
                  <a:schemeClr val="accent2"/>
                </a:solidFill>
              </a:rPr>
              <a:t>Задание «Скажи наоборот»</a:t>
            </a:r>
          </a:p>
        </p:txBody>
      </p:sp>
      <p:pic>
        <p:nvPicPr>
          <p:cNvPr id="20487" name="Picture 7" descr="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67800" y="4208463"/>
            <a:ext cx="2590800" cy="264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3950"/>
            <a:ext cx="9144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0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513"/>
            <a:ext cx="12192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Прямоугольник 4"/>
          <p:cNvSpPr>
            <a:spLocks noChangeArrowheads="1"/>
          </p:cNvSpPr>
          <p:nvPr/>
        </p:nvSpPr>
        <p:spPr bwMode="auto">
          <a:xfrm>
            <a:off x="5108575" y="104775"/>
            <a:ext cx="1974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/>
            <a:r>
              <a:rPr lang="ru-RU" sz="3200" b="1">
                <a:solidFill>
                  <a:srgbClr val="3F6228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342900" y="828675"/>
            <a:ext cx="113538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chemeClr val="hlink"/>
                </a:solidFill>
              </a:rPr>
              <a:t>Конкурс КАПИТАНОВ</a:t>
            </a:r>
          </a:p>
          <a:p>
            <a:pPr algn="ctr"/>
            <a:endParaRPr lang="ru-RU"/>
          </a:p>
          <a:p>
            <a:pPr algn="ctr"/>
            <a:r>
              <a:rPr lang="ru-RU" sz="5400" b="1">
                <a:solidFill>
                  <a:schemeClr val="accent2"/>
                </a:solidFill>
              </a:rPr>
              <a:t>Задание «Живые слова»</a:t>
            </a:r>
            <a:r>
              <a:rPr lang="ru-RU" sz="5400"/>
              <a:t> </a:t>
            </a:r>
          </a:p>
        </p:txBody>
      </p:sp>
      <p:pic>
        <p:nvPicPr>
          <p:cNvPr id="21510" name="Picture 10" descr="post-11-13490604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15213" y="3144838"/>
            <a:ext cx="2805112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Другая 3">
      <a:dk1>
        <a:srgbClr val="7F7F7F"/>
      </a:dk1>
      <a:lt1>
        <a:sysClr val="window" lastClr="FFFFFF"/>
      </a:lt1>
      <a:dk2>
        <a:srgbClr val="7F7F7F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EE599"/>
      </a:accent4>
      <a:accent5>
        <a:srgbClr val="8EAADB"/>
      </a:accent5>
      <a:accent6>
        <a:srgbClr val="C5E0B3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TM02900722[[fn=Совет директоров]]</Template>
  <TotalTime>1684</TotalTime>
  <Words>82</Words>
  <Application>Microsoft Office PowerPoint</Application>
  <PresentationFormat>Произвольный</PresentationFormat>
  <Paragraphs>55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 Light</vt:lpstr>
      <vt:lpstr>Calibri</vt:lpstr>
      <vt:lpstr>Wingdings 2</vt:lpstr>
      <vt:lpstr>Times New Roman</vt:lpstr>
      <vt:lpstr>Brush Script MT</vt:lpstr>
      <vt:lpstr>HDOfficeLightV0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Tanya</dc:creator>
  <cp:lastModifiedBy>User</cp:lastModifiedBy>
  <cp:revision>67</cp:revision>
  <dcterms:created xsi:type="dcterms:W3CDTF">2017-09-12T09:33:14Z</dcterms:created>
  <dcterms:modified xsi:type="dcterms:W3CDTF">2018-11-20T09:02:50Z</dcterms:modified>
</cp:coreProperties>
</file>