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7" r:id="rId4"/>
    <p:sldId id="258" r:id="rId5"/>
    <p:sldId id="259" r:id="rId6"/>
    <p:sldId id="264" r:id="rId7"/>
    <p:sldId id="260" r:id="rId8"/>
    <p:sldId id="261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88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DA4C1CD-4A02-4BC3-9493-19EC37B3B95F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A7F56F5-A419-44D8-9DA7-B76F71A2763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4C1CD-4A02-4BC3-9493-19EC37B3B95F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56F5-A419-44D8-9DA7-B76F71A27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4C1CD-4A02-4BC3-9493-19EC37B3B95F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56F5-A419-44D8-9DA7-B76F71A27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4C1CD-4A02-4BC3-9493-19EC37B3B95F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56F5-A419-44D8-9DA7-B76F71A27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4C1CD-4A02-4BC3-9493-19EC37B3B95F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56F5-A419-44D8-9DA7-B76F71A27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4C1CD-4A02-4BC3-9493-19EC37B3B95F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56F5-A419-44D8-9DA7-B76F71A2763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4C1CD-4A02-4BC3-9493-19EC37B3B95F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56F5-A419-44D8-9DA7-B76F71A27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4C1CD-4A02-4BC3-9493-19EC37B3B95F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56F5-A419-44D8-9DA7-B76F71A27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4C1CD-4A02-4BC3-9493-19EC37B3B95F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56F5-A419-44D8-9DA7-B76F71A27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4C1CD-4A02-4BC3-9493-19EC37B3B95F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56F5-A419-44D8-9DA7-B76F71A2763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4C1CD-4A02-4BC3-9493-19EC37B3B95F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56F5-A419-44D8-9DA7-B76F71A27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DA4C1CD-4A02-4BC3-9493-19EC37B3B95F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A7F56F5-A419-44D8-9DA7-B76F71A2763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«Путешествие по экологической тропе </a:t>
            </a:r>
            <a:r>
              <a:rPr lang="ru-RU" dirty="0" err="1" smtClean="0"/>
              <a:t>Баяндаевского</a:t>
            </a:r>
            <a:r>
              <a:rPr lang="ru-RU" dirty="0" smtClean="0"/>
              <a:t> района»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Бюраева</a:t>
            </a:r>
            <a:r>
              <a:rPr lang="ru-RU" dirty="0" smtClean="0"/>
              <a:t> В.С. учитель начальных классов, МБОУ </a:t>
            </a:r>
            <a:r>
              <a:rPr lang="ru-RU" dirty="0" err="1" smtClean="0"/>
              <a:t>Половинская</a:t>
            </a:r>
            <a:r>
              <a:rPr lang="ru-RU" dirty="0" smtClean="0"/>
              <a:t> СОШ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66875"/>
            <a:ext cx="2619375" cy="3524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912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7024744" cy="1143000"/>
          </a:xfrm>
        </p:spPr>
        <p:txBody>
          <a:bodyPr/>
          <a:lstStyle/>
          <a:p>
            <a:r>
              <a:rPr lang="ru-RU" dirty="0" err="1" smtClean="0"/>
              <a:t>Баяндаевский</a:t>
            </a:r>
            <a:r>
              <a:rPr lang="ru-RU" dirty="0" smtClean="0"/>
              <a:t> район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84784"/>
            <a:ext cx="5620718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957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48680"/>
            <a:ext cx="3225958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996952"/>
            <a:ext cx="5455018" cy="3113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727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052736"/>
            <a:ext cx="7024744" cy="720080"/>
          </a:xfrm>
        </p:spPr>
        <p:txBody>
          <a:bodyPr/>
          <a:lstStyle/>
          <a:p>
            <a:r>
              <a:rPr lang="ru-RU" dirty="0" smtClean="0"/>
              <a:t>Серый журавль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9672" y="1844824"/>
            <a:ext cx="5669859" cy="45209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248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92696"/>
            <a:ext cx="7024744" cy="936104"/>
          </a:xfrm>
        </p:spPr>
        <p:txBody>
          <a:bodyPr>
            <a:normAutofit/>
          </a:bodyPr>
          <a:lstStyle/>
          <a:p>
            <a:r>
              <a:rPr lang="ru-RU" dirty="0" smtClean="0"/>
              <a:t>Дрофа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72816"/>
            <a:ext cx="5832648" cy="4705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374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889168"/>
          </a:xfrm>
        </p:spPr>
        <p:txBody>
          <a:bodyPr/>
          <a:lstStyle/>
          <a:p>
            <a:r>
              <a:rPr lang="ru-RU" dirty="0" err="1" smtClean="0"/>
              <a:t>Огарь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140968"/>
            <a:ext cx="4644156" cy="3057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2132856"/>
            <a:ext cx="4136596" cy="33068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859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Выдра 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80245"/>
            <a:ext cx="390525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84984"/>
            <a:ext cx="4139109" cy="2747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858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48680"/>
            <a:ext cx="7024744" cy="1008112"/>
          </a:xfrm>
        </p:spPr>
        <p:txBody>
          <a:bodyPr/>
          <a:lstStyle/>
          <a:p>
            <a:r>
              <a:rPr lang="ru-RU" dirty="0" err="1" smtClean="0"/>
              <a:t>Горноколосник</a:t>
            </a:r>
            <a:r>
              <a:rPr lang="ru-RU" dirty="0" smtClean="0"/>
              <a:t> колючий</a:t>
            </a:r>
            <a:endParaRPr lang="ru-RU" dirty="0"/>
          </a:p>
        </p:txBody>
      </p:sp>
      <p:pic>
        <p:nvPicPr>
          <p:cNvPr id="4099" name="Picture 3" descr="C:\Users\USER\Pictures\природа\печать\SAM_83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4807563" cy="360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13756" y="3429000"/>
            <a:ext cx="6204695" cy="3350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015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Рододендрон </a:t>
            </a:r>
            <a:r>
              <a:rPr lang="ru-RU" dirty="0" err="1" smtClean="0"/>
              <a:t>даурский</a:t>
            </a:r>
            <a:r>
              <a:rPr lang="ru-RU" dirty="0" smtClean="0"/>
              <a:t> (багульник)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2523368"/>
            <a:ext cx="4488926" cy="33588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9" y="2523368"/>
            <a:ext cx="2817166" cy="33588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115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А. Игнатовой «Недалекое будущее»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772816"/>
            <a:ext cx="6777317" cy="4824536"/>
          </a:xfrm>
        </p:spPr>
        <p:txBody>
          <a:bodyPr>
            <a:normAutofit fontScale="70000" lnSpcReduction="20000"/>
          </a:bodyPr>
          <a:lstStyle/>
          <a:p>
            <a:pPr marL="68580" indent="0">
              <a:buNone/>
            </a:pPr>
            <a:r>
              <a:rPr lang="ru-RU" dirty="0" smtClean="0"/>
              <a:t>Человек </a:t>
            </a:r>
            <a:r>
              <a:rPr lang="ru-RU" dirty="0"/>
              <a:t>идет, скучает</a:t>
            </a:r>
          </a:p>
          <a:p>
            <a:pPr marL="68580" indent="0">
              <a:buNone/>
            </a:pPr>
            <a:r>
              <a:rPr lang="ru-RU" dirty="0"/>
              <a:t>В одиночестве в лесу,</a:t>
            </a:r>
          </a:p>
          <a:p>
            <a:pPr marL="68580" indent="0">
              <a:buNone/>
            </a:pPr>
            <a:r>
              <a:rPr lang="ru-RU" dirty="0"/>
              <a:t>По дороге не встречает</a:t>
            </a:r>
          </a:p>
          <a:p>
            <a:pPr marL="68580" indent="0">
              <a:buNone/>
            </a:pPr>
            <a:r>
              <a:rPr lang="ru-RU" dirty="0"/>
              <a:t>Ни оленя, ни лису…</a:t>
            </a:r>
          </a:p>
          <a:p>
            <a:pPr marL="68580" indent="0">
              <a:buNone/>
            </a:pPr>
            <a:r>
              <a:rPr lang="ru-RU" dirty="0"/>
              <a:t> </a:t>
            </a:r>
          </a:p>
          <a:p>
            <a:pPr marL="68580" indent="0">
              <a:buNone/>
            </a:pPr>
            <a:r>
              <a:rPr lang="ru-RU" dirty="0"/>
              <a:t>Не летит пчела на клевер,</a:t>
            </a:r>
          </a:p>
          <a:p>
            <a:pPr marL="68580" indent="0">
              <a:buNone/>
            </a:pPr>
            <a:r>
              <a:rPr lang="ru-RU" dirty="0"/>
              <a:t>Уток нету в камышах…</a:t>
            </a:r>
          </a:p>
          <a:p>
            <a:pPr marL="68580" indent="0">
              <a:buNone/>
            </a:pPr>
            <a:r>
              <a:rPr lang="ru-RU" dirty="0"/>
              <a:t>Вместо птиц китайский плеер</a:t>
            </a:r>
          </a:p>
          <a:p>
            <a:pPr marL="68580" indent="0">
              <a:buNone/>
            </a:pPr>
            <a:r>
              <a:rPr lang="ru-RU" dirty="0"/>
              <a:t>Заливается в ушах.</a:t>
            </a:r>
          </a:p>
          <a:p>
            <a:pPr marL="68580" indent="0">
              <a:buNone/>
            </a:pPr>
            <a:r>
              <a:rPr lang="ru-RU" dirty="0"/>
              <a:t> </a:t>
            </a:r>
          </a:p>
          <a:p>
            <a:pPr marL="68580" indent="0">
              <a:buNone/>
            </a:pPr>
            <a:r>
              <a:rPr lang="ru-RU" dirty="0"/>
              <a:t>Не цветет в траве фиалка.</a:t>
            </a:r>
          </a:p>
          <a:p>
            <a:pPr marL="68580" indent="0">
              <a:buNone/>
            </a:pPr>
            <a:r>
              <a:rPr lang="ru-RU" dirty="0"/>
              <a:t>Рыбы нет в глубинах рек.</a:t>
            </a:r>
          </a:p>
          <a:p>
            <a:pPr marL="68580" indent="0">
              <a:buNone/>
            </a:pPr>
            <a:r>
              <a:rPr lang="ru-RU" dirty="0"/>
              <a:t>Слева – свалка, справа – свалка,</a:t>
            </a:r>
          </a:p>
          <a:p>
            <a:pPr marL="68580" indent="0">
              <a:buNone/>
            </a:pPr>
            <a:r>
              <a:rPr lang="ru-RU" dirty="0"/>
              <a:t>Посредине – человек.</a:t>
            </a:r>
          </a:p>
          <a:p>
            <a:pPr marL="68580" indent="0">
              <a:buNone/>
            </a:pPr>
            <a:r>
              <a:rPr lang="ru-RU" dirty="0"/>
              <a:t> </a:t>
            </a:r>
          </a:p>
          <a:p>
            <a:pPr marL="68580" indent="0">
              <a:buNone/>
            </a:pPr>
            <a:r>
              <a:rPr lang="ru-RU" dirty="0"/>
              <a:t>Что стоишь – глядишь уныло?</a:t>
            </a:r>
          </a:p>
          <a:p>
            <a:pPr marL="68580" indent="0">
              <a:buNone/>
            </a:pPr>
            <a:r>
              <a:rPr lang="ru-RU" dirty="0"/>
              <a:t>Раньше думать надо было!</a:t>
            </a:r>
          </a:p>
          <a:p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276872"/>
            <a:ext cx="3441686" cy="22960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469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143</TotalTime>
  <Words>58</Words>
  <Application>Microsoft Office PowerPoint</Application>
  <PresentationFormat>Экран (4:3)</PresentationFormat>
  <Paragraphs>27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Остин</vt:lpstr>
      <vt:lpstr>«Путешествие по экологической тропе Баяндаевского района»</vt:lpstr>
      <vt:lpstr>Презентация PowerPoint</vt:lpstr>
      <vt:lpstr>Серый журавль</vt:lpstr>
      <vt:lpstr>Дрофа</vt:lpstr>
      <vt:lpstr>Огарь</vt:lpstr>
      <vt:lpstr>Выдра </vt:lpstr>
      <vt:lpstr>Горноколосник колючий</vt:lpstr>
      <vt:lpstr>Рододендрон даурский (багульник)</vt:lpstr>
      <vt:lpstr>А. Игнатовой «Недалекое будущее» </vt:lpstr>
      <vt:lpstr>Баяндаевский район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2021-02-01T09:04:12Z</dcterms:created>
  <dcterms:modified xsi:type="dcterms:W3CDTF">2021-02-01T11:28:03Z</dcterms:modified>
</cp:coreProperties>
</file>