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Национально-освободительная война украинского народа 1648–1654 годов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стала одним из наиболее важных событий истории Украины. Закончилось тяжёлое время польского господства, которое крайне негативно сказалось на ситуации в регионе. Гетманщина вступила в новый период своего развития.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еріодизація-Національно-визвольної-війни-українського-народу-проти-Речі-Посполитої-1648-1657-900-6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2000240"/>
            <a:ext cx="7000925" cy="466728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Цели и задачи войны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устранение всех видов господства поляков на украинских землях;</a:t>
            </a:r>
          </a:p>
          <a:p>
            <a:r>
              <a:rPr lang="ru-RU" dirty="0" smtClean="0"/>
              <a:t>создание собственного государства; </a:t>
            </a:r>
          </a:p>
          <a:p>
            <a:r>
              <a:rPr lang="ru-RU" dirty="0" smtClean="0"/>
              <a:t>ликвидация закрепощения крестьян; </a:t>
            </a:r>
          </a:p>
          <a:p>
            <a:r>
              <a:rPr lang="ru-RU" dirty="0" smtClean="0"/>
              <a:t>изменения в сословной составляющей структуры украинского общества; </a:t>
            </a:r>
          </a:p>
          <a:p>
            <a:r>
              <a:rPr lang="ru-RU" dirty="0" smtClean="0"/>
              <a:t>изменение формы собственности на землю; </a:t>
            </a:r>
          </a:p>
          <a:p>
            <a:r>
              <a:rPr lang="ru-RU" dirty="0" smtClean="0"/>
              <a:t>введение мелкого фермерского хозяйства.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Причины национально-освободительного движения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Можно выделить три основных группы причин возникновения народного гнева: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Политические </a:t>
            </a:r>
            <a:endParaRPr lang="ru-RU" dirty="0" smtClean="0"/>
          </a:p>
          <a:p>
            <a:r>
              <a:rPr lang="ru-RU" u="sng" dirty="0" smtClean="0"/>
              <a:t>Религиозные </a:t>
            </a:r>
            <a:endParaRPr lang="ru-RU" dirty="0" smtClean="0"/>
          </a:p>
          <a:p>
            <a:r>
              <a:rPr lang="ru-RU" u="sng" dirty="0" smtClean="0"/>
              <a:t>Социальные</a:t>
            </a:r>
            <a:r>
              <a:rPr lang="ru-RU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Поводом для начала народного восстание стало не какое-то конкретное историческое событие, а общее постепенное ухудшение положения всех слоёв украинского населения.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Этапы восстания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berestetskaya-bit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000108"/>
            <a:ext cx="8454856" cy="561455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Историки выделяют 4 основных этапа боевых действий в данный период: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86280"/>
          </a:xfrm>
        </p:spPr>
        <p:txBody>
          <a:bodyPr>
            <a:normAutofit/>
          </a:bodyPr>
          <a:lstStyle/>
          <a:p>
            <a:r>
              <a:rPr lang="ru-RU" sz="2400" u="sng" dirty="0" smtClean="0"/>
              <a:t>1 этап </a:t>
            </a:r>
            <a:r>
              <a:rPr lang="ru-RU" sz="2400" dirty="0" smtClean="0"/>
              <a:t>— весна 1648 года. Основные события — это битвы под Жёлтыми водами и </a:t>
            </a:r>
            <a:r>
              <a:rPr lang="ru-RU" sz="2400" dirty="0" err="1" smtClean="0"/>
              <a:t>Корсунем</a:t>
            </a:r>
            <a:r>
              <a:rPr lang="ru-RU" sz="2400" dirty="0" smtClean="0"/>
              <a:t>. </a:t>
            </a:r>
            <a:endParaRPr lang="en-US" sz="2400" dirty="0" smtClean="0"/>
          </a:p>
          <a:p>
            <a:r>
              <a:rPr lang="ru-RU" sz="2400" u="sng" dirty="0" smtClean="0"/>
              <a:t>2 этап </a:t>
            </a:r>
            <a:r>
              <a:rPr lang="ru-RU" sz="2400" dirty="0" smtClean="0"/>
              <a:t>— лето осень 1648 года. Война набирает масштабность и переходит в борьбу крестьян против помещиков иностранного происхождения. </a:t>
            </a:r>
            <a:endParaRPr lang="en-US" sz="2400" dirty="0" smtClean="0"/>
          </a:p>
          <a:p>
            <a:r>
              <a:rPr lang="ru-RU" sz="2400" u="sng" dirty="0" smtClean="0"/>
              <a:t>3 этап </a:t>
            </a:r>
            <a:r>
              <a:rPr lang="ru-RU" sz="2400" dirty="0" smtClean="0"/>
              <a:t>— боевые действия, которые происходили в основном в районе восточного Подолья. </a:t>
            </a:r>
            <a:endParaRPr lang="en-US" sz="2400" dirty="0" smtClean="0"/>
          </a:p>
          <a:p>
            <a:r>
              <a:rPr lang="ru-RU" sz="2400" u="sng" dirty="0" smtClean="0"/>
              <a:t>4 этап </a:t>
            </a:r>
            <a:r>
              <a:rPr lang="ru-RU" sz="2400" dirty="0" smtClean="0"/>
              <a:t>— завершение войны, 1654 год. 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Мирные договоры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Каждый этап войны либо крупное сражение заканчивалось подписанием определённого соглашения между войсками казаков и поляками. Условия основных документов рассмотрим ниже.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Переяславская рада 1654 год Воссоединение Украины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2214554"/>
            <a:ext cx="5912654" cy="436058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Мирные договоры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err="1" smtClean="0"/>
              <a:t>Зборовский</a:t>
            </a:r>
            <a:r>
              <a:rPr lang="ru-RU" b="1" i="1" dirty="0" smtClean="0"/>
              <a:t> договор</a:t>
            </a:r>
            <a:r>
              <a:rPr lang="ru-RU" i="1" dirty="0" smtClean="0"/>
              <a:t> </a:t>
            </a:r>
          </a:p>
          <a:p>
            <a:pPr>
              <a:buNone/>
            </a:pPr>
            <a:r>
              <a:rPr lang="ru-RU" i="1" dirty="0" smtClean="0"/>
              <a:t> </a:t>
            </a:r>
          </a:p>
          <a:p>
            <a:r>
              <a:rPr lang="ru-RU" b="1" i="1" dirty="0" smtClean="0"/>
              <a:t>Белоцерковский договор</a:t>
            </a:r>
            <a:r>
              <a:rPr lang="ru-RU" i="1" dirty="0" smtClean="0"/>
              <a:t> </a:t>
            </a:r>
            <a:endParaRPr lang="en-US" i="1" dirty="0" smtClean="0"/>
          </a:p>
          <a:p>
            <a:endParaRPr lang="en-US" i="1" dirty="0" smtClean="0"/>
          </a:p>
          <a:p>
            <a:r>
              <a:rPr lang="ru-RU" b="1" i="1" dirty="0" err="1" smtClean="0"/>
              <a:t>Переяславское</a:t>
            </a:r>
            <a:r>
              <a:rPr lang="ru-RU" b="1" i="1" dirty="0" smtClean="0"/>
              <a:t> соглашение </a:t>
            </a:r>
            <a:endParaRPr lang="ru-RU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Результаты </a:t>
            </a:r>
            <a:r>
              <a:rPr lang="ru-RU" sz="2800" b="1" dirty="0" smtClean="0"/>
              <a:t>национально-освободительного движения украинского народа в 1648–1654 годах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Ликвидация государственной зависимости от Речи </a:t>
            </a:r>
            <a:r>
              <a:rPr lang="ru-RU" dirty="0" err="1" smtClean="0"/>
              <a:t>Посполитой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Введение Украины в систему международных отношений; </a:t>
            </a:r>
          </a:p>
          <a:p>
            <a:r>
              <a:rPr lang="ru-RU" dirty="0" smtClean="0"/>
              <a:t>Ликвидация зависимости крестьян от помещиков; </a:t>
            </a:r>
          </a:p>
          <a:p>
            <a:r>
              <a:rPr lang="ru-RU" dirty="0" smtClean="0"/>
              <a:t>Рост социальной роли казачества как класса общества.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222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Национально-освободительная война украинского народа 1648–1654 годов стала одним из наиболее важных событий истории Украины. Закончилось тяжёлое время польского господства, которое крайне негативно сказалось на ситуации в регионе. Гетманщина вступила в новый период своего развития.  </vt:lpstr>
      <vt:lpstr>Цели и задачи войны  </vt:lpstr>
      <vt:lpstr>Причины национально-освободительного движения  Можно выделить три основных группы причин возникновения народного гнева:  </vt:lpstr>
      <vt:lpstr> Этапы восстания  </vt:lpstr>
      <vt:lpstr>Историки выделяют 4 основных этапа боевых действий в данный период:  </vt:lpstr>
      <vt:lpstr>Мирные договоры  Каждый этап войны либо крупное сражение заканчивалось подписанием определённого соглашения между войсками казаков и поляками. Условия основных документов рассмотрим ниже.  </vt:lpstr>
      <vt:lpstr>Мирные договоры  </vt:lpstr>
      <vt:lpstr>Результаты национально-освободительного движения украинского народа в 1648–1654 годах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Даниил</dc:creator>
  <cp:lastModifiedBy>Хозяин</cp:lastModifiedBy>
  <cp:revision>6</cp:revision>
  <dcterms:created xsi:type="dcterms:W3CDTF">2021-12-14T14:23:23Z</dcterms:created>
  <dcterms:modified xsi:type="dcterms:W3CDTF">2022-07-31T15:38:04Z</dcterms:modified>
</cp:coreProperties>
</file>