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Default Extension="png" ContentType="image/png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37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diagrams/data1.xml" ContentType="application/vnd.openxmlformats-officedocument.drawingml.diagramData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s/slide48.xml" ContentType="application/vnd.openxmlformats-officedocument.presentationml.slide+xml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3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  <p:sldMasterId id="2147483917" r:id="rId2"/>
    <p:sldMasterId id="2147483941" r:id="rId3"/>
    <p:sldMasterId id="2147484079" r:id="rId4"/>
    <p:sldMasterId id="2147484115" r:id="rId5"/>
    <p:sldMasterId id="2147484151" r:id="rId6"/>
    <p:sldMasterId id="2147484223" r:id="rId7"/>
    <p:sldMasterId id="2147484238" r:id="rId8"/>
    <p:sldMasterId id="2147484253" r:id="rId9"/>
    <p:sldMasterId id="2147484296" r:id="rId10"/>
    <p:sldMasterId id="2147484310" r:id="rId11"/>
    <p:sldMasterId id="2147484322" r:id="rId12"/>
  </p:sldMasterIdLst>
  <p:notesMasterIdLst>
    <p:notesMasterId r:id="rId63"/>
  </p:notesMasterIdLst>
  <p:sldIdLst>
    <p:sldId id="298" r:id="rId13"/>
    <p:sldId id="296" r:id="rId14"/>
    <p:sldId id="307" r:id="rId15"/>
    <p:sldId id="343" r:id="rId16"/>
    <p:sldId id="344" r:id="rId17"/>
    <p:sldId id="295" r:id="rId18"/>
    <p:sldId id="300" r:id="rId19"/>
    <p:sldId id="301" r:id="rId20"/>
    <p:sldId id="308" r:id="rId21"/>
    <p:sldId id="327" r:id="rId22"/>
    <p:sldId id="330" r:id="rId23"/>
    <p:sldId id="331" r:id="rId24"/>
    <p:sldId id="340" r:id="rId25"/>
    <p:sldId id="336" r:id="rId26"/>
    <p:sldId id="341" r:id="rId27"/>
    <p:sldId id="342" r:id="rId28"/>
    <p:sldId id="325" r:id="rId29"/>
    <p:sldId id="326" r:id="rId30"/>
    <p:sldId id="302" r:id="rId31"/>
    <p:sldId id="289" r:id="rId32"/>
    <p:sldId id="310" r:id="rId33"/>
    <p:sldId id="333" r:id="rId34"/>
    <p:sldId id="306" r:id="rId35"/>
    <p:sldId id="292" r:id="rId36"/>
    <p:sldId id="313" r:id="rId37"/>
    <p:sldId id="351" r:id="rId38"/>
    <p:sldId id="288" r:id="rId39"/>
    <p:sldId id="290" r:id="rId40"/>
    <p:sldId id="287" r:id="rId41"/>
    <p:sldId id="332" r:id="rId42"/>
    <p:sldId id="281" r:id="rId43"/>
    <p:sldId id="294" r:id="rId44"/>
    <p:sldId id="293" r:id="rId45"/>
    <p:sldId id="284" r:id="rId46"/>
    <p:sldId id="345" r:id="rId47"/>
    <p:sldId id="271" r:id="rId48"/>
    <p:sldId id="272" r:id="rId49"/>
    <p:sldId id="273" r:id="rId50"/>
    <p:sldId id="348" r:id="rId51"/>
    <p:sldId id="329" r:id="rId52"/>
    <p:sldId id="347" r:id="rId53"/>
    <p:sldId id="263" r:id="rId54"/>
    <p:sldId id="262" r:id="rId55"/>
    <p:sldId id="278" r:id="rId56"/>
    <p:sldId id="349" r:id="rId57"/>
    <p:sldId id="314" r:id="rId58"/>
    <p:sldId id="318" r:id="rId59"/>
    <p:sldId id="350" r:id="rId60"/>
    <p:sldId id="312" r:id="rId61"/>
    <p:sldId id="311" r:id="rId62"/>
  </p:sldIdLst>
  <p:sldSz cx="9144000" cy="6858000" type="screen4x3"/>
  <p:notesSz cx="6761163" cy="99425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850F"/>
    <a:srgbClr val="0000FF"/>
    <a:srgbClr val="0066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17" autoAdjust="0"/>
  </p:normalViewPr>
  <p:slideViewPr>
    <p:cSldViewPr>
      <p:cViewPr varScale="1">
        <p:scale>
          <a:sx n="65" d="100"/>
          <a:sy n="65" d="100"/>
        </p:scale>
        <p:origin x="-123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30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slide" Target="slides/slide30.xml"/><Relationship Id="rId47" Type="http://schemas.openxmlformats.org/officeDocument/2006/relationships/slide" Target="slides/slide35.xml"/><Relationship Id="rId50" Type="http://schemas.openxmlformats.org/officeDocument/2006/relationships/slide" Target="slides/slide38.xml"/><Relationship Id="rId55" Type="http://schemas.openxmlformats.org/officeDocument/2006/relationships/slide" Target="slides/slide43.xml"/><Relationship Id="rId63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slide" Target="slides/slide33.xml"/><Relationship Id="rId53" Type="http://schemas.openxmlformats.org/officeDocument/2006/relationships/slide" Target="slides/slide41.xml"/><Relationship Id="rId58" Type="http://schemas.openxmlformats.org/officeDocument/2006/relationships/slide" Target="slides/slide46.xml"/><Relationship Id="rId66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49" Type="http://schemas.openxmlformats.org/officeDocument/2006/relationships/slide" Target="slides/slide37.xml"/><Relationship Id="rId57" Type="http://schemas.openxmlformats.org/officeDocument/2006/relationships/slide" Target="slides/slide45.xml"/><Relationship Id="rId61" Type="http://schemas.openxmlformats.org/officeDocument/2006/relationships/slide" Target="slides/slide49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slide" Target="slides/slide32.xml"/><Relationship Id="rId52" Type="http://schemas.openxmlformats.org/officeDocument/2006/relationships/slide" Target="slides/slide40.xml"/><Relationship Id="rId60" Type="http://schemas.openxmlformats.org/officeDocument/2006/relationships/slide" Target="slides/slide48.xml"/><Relationship Id="rId65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slide" Target="slides/slide31.xml"/><Relationship Id="rId48" Type="http://schemas.openxmlformats.org/officeDocument/2006/relationships/slide" Target="slides/slide36.xml"/><Relationship Id="rId56" Type="http://schemas.openxmlformats.org/officeDocument/2006/relationships/slide" Target="slides/slide44.xml"/><Relationship Id="rId64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9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slide" Target="slides/slide34.xml"/><Relationship Id="rId59" Type="http://schemas.openxmlformats.org/officeDocument/2006/relationships/slide" Target="slides/slide47.xml"/><Relationship Id="rId67" Type="http://schemas.openxmlformats.org/officeDocument/2006/relationships/tableStyles" Target="tableStyles.xml"/><Relationship Id="rId20" Type="http://schemas.openxmlformats.org/officeDocument/2006/relationships/slide" Target="slides/slide8.xml"/><Relationship Id="rId41" Type="http://schemas.openxmlformats.org/officeDocument/2006/relationships/slide" Target="slides/slide29.xml"/><Relationship Id="rId54" Type="http://schemas.openxmlformats.org/officeDocument/2006/relationships/slide" Target="slides/slide42.xml"/><Relationship Id="rId62" Type="http://schemas.openxmlformats.org/officeDocument/2006/relationships/slide" Target="slides/slide5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AC64EE-1763-4428-87E1-CA3990ABFD01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CBEEE5A8-C8F9-4100-ADE1-B450E545ABFB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ФОО</a:t>
          </a:r>
          <a:endParaRPr lang="ru-RU" dirty="0">
            <a:solidFill>
              <a:schemeClr val="tx1"/>
            </a:solidFill>
          </a:endParaRPr>
        </a:p>
      </dgm:t>
    </dgm:pt>
    <dgm:pt modelId="{BCC98E29-024D-48B9-A94C-7F78CA530C58}" type="parTrans" cxnId="{BEBDF0FA-68A6-4CAE-B405-57978BBF801E}">
      <dgm:prSet/>
      <dgm:spPr/>
      <dgm:t>
        <a:bodyPr/>
        <a:lstStyle/>
        <a:p>
          <a:endParaRPr lang="ru-RU"/>
        </a:p>
      </dgm:t>
    </dgm:pt>
    <dgm:pt modelId="{3300F5B7-F785-4ECA-9867-C3D9EC81D6E5}" type="sibTrans" cxnId="{BEBDF0FA-68A6-4CAE-B405-57978BBF801E}">
      <dgm:prSet/>
      <dgm:spPr/>
      <dgm:t>
        <a:bodyPr/>
        <a:lstStyle/>
        <a:p>
          <a:endParaRPr lang="ru-RU"/>
        </a:p>
      </dgm:t>
    </dgm:pt>
    <dgm:pt modelId="{C25D0100-A500-48B4-A5B9-1284D63CDB9E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П </a:t>
          </a:r>
          <a:r>
            <a:rPr lang="ru-RU" baseline="-25000" dirty="0" err="1" smtClean="0">
              <a:solidFill>
                <a:schemeClr val="tx1"/>
              </a:solidFill>
            </a:rPr>
            <a:t>лич</a:t>
          </a:r>
          <a:r>
            <a:rPr lang="ru-RU" baseline="-25000" dirty="0" smtClean="0">
              <a:solidFill>
                <a:schemeClr val="tx1"/>
              </a:solidFill>
            </a:rPr>
            <a:t>.</a:t>
          </a:r>
          <a:endParaRPr lang="ru-RU" baseline="-25000" dirty="0">
            <a:solidFill>
              <a:schemeClr val="tx1"/>
            </a:solidFill>
          </a:endParaRPr>
        </a:p>
      </dgm:t>
    </dgm:pt>
    <dgm:pt modelId="{37DF6430-FFF9-4D30-BD69-3F37CC3AB9A3}" type="parTrans" cxnId="{A12D6AB3-CD6D-47E5-8E1D-B9FCD50DB271}">
      <dgm:prSet/>
      <dgm:spPr/>
      <dgm:t>
        <a:bodyPr/>
        <a:lstStyle/>
        <a:p>
          <a:endParaRPr lang="ru-RU"/>
        </a:p>
      </dgm:t>
    </dgm:pt>
    <dgm:pt modelId="{E93363BD-F8AB-433D-9F4E-0E22FF87D87E}" type="sibTrans" cxnId="{A12D6AB3-CD6D-47E5-8E1D-B9FCD50DB271}">
      <dgm:prSet/>
      <dgm:spPr/>
      <dgm:t>
        <a:bodyPr/>
        <a:lstStyle/>
        <a:p>
          <a:endParaRPr lang="ru-RU"/>
        </a:p>
      </dgm:t>
    </dgm:pt>
    <dgm:pt modelId="{06865247-4D4C-4200-A42D-841417340694}" type="pres">
      <dgm:prSet presAssocID="{6DAC64EE-1763-4428-87E1-CA3990ABFD01}" presName="Name0" presStyleCnt="0">
        <dgm:presLayoutVars>
          <dgm:dir/>
          <dgm:resizeHandles val="exact"/>
        </dgm:presLayoutVars>
      </dgm:prSet>
      <dgm:spPr/>
    </dgm:pt>
    <dgm:pt modelId="{80F296D1-70C4-4A7B-A5F7-E199A298DE91}" type="pres">
      <dgm:prSet presAssocID="{CBEEE5A8-C8F9-4100-ADE1-B450E545ABFB}" presName="node" presStyleLbl="node1" presStyleIdx="0" presStyleCnt="2" custScaleX="29310" custScaleY="439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BFF3BD-5F00-4AF8-9D02-7CA9D8E0976D}" type="pres">
      <dgm:prSet presAssocID="{3300F5B7-F785-4ECA-9867-C3D9EC81D6E5}" presName="sibTrans" presStyleLbl="sibTrans2D1" presStyleIdx="0" presStyleCnt="1" custFlipHor="0" custScaleX="120802" custScaleY="71779"/>
      <dgm:spPr/>
      <dgm:t>
        <a:bodyPr/>
        <a:lstStyle/>
        <a:p>
          <a:endParaRPr lang="ru-RU"/>
        </a:p>
      </dgm:t>
    </dgm:pt>
    <dgm:pt modelId="{AEE9DC1D-EB33-4F0F-A81A-8FD24575AE69}" type="pres">
      <dgm:prSet presAssocID="{3300F5B7-F785-4ECA-9867-C3D9EC81D6E5}" presName="connectorText" presStyleLbl="sibTrans2D1" presStyleIdx="0" presStyleCnt="1"/>
      <dgm:spPr/>
      <dgm:t>
        <a:bodyPr/>
        <a:lstStyle/>
        <a:p>
          <a:endParaRPr lang="ru-RU"/>
        </a:p>
      </dgm:t>
    </dgm:pt>
    <dgm:pt modelId="{08DC77FF-AED3-4CBF-BF98-4B8BEC8D6E1D}" type="pres">
      <dgm:prSet presAssocID="{C25D0100-A500-48B4-A5B9-1284D63CDB9E}" presName="node" presStyleLbl="node1" presStyleIdx="1" presStyleCnt="2" custScaleX="31720" custScaleY="439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A9520C1-70DE-4464-9E58-E97A74BE5DE3}" type="presOf" srcId="{6DAC64EE-1763-4428-87E1-CA3990ABFD01}" destId="{06865247-4D4C-4200-A42D-841417340694}" srcOrd="0" destOrd="0" presId="urn:microsoft.com/office/officeart/2005/8/layout/process1"/>
    <dgm:cxn modelId="{BEBDF0FA-68A6-4CAE-B405-57978BBF801E}" srcId="{6DAC64EE-1763-4428-87E1-CA3990ABFD01}" destId="{CBEEE5A8-C8F9-4100-ADE1-B450E545ABFB}" srcOrd="0" destOrd="0" parTransId="{BCC98E29-024D-48B9-A94C-7F78CA530C58}" sibTransId="{3300F5B7-F785-4ECA-9867-C3D9EC81D6E5}"/>
    <dgm:cxn modelId="{A12D6AB3-CD6D-47E5-8E1D-B9FCD50DB271}" srcId="{6DAC64EE-1763-4428-87E1-CA3990ABFD01}" destId="{C25D0100-A500-48B4-A5B9-1284D63CDB9E}" srcOrd="1" destOrd="0" parTransId="{37DF6430-FFF9-4D30-BD69-3F37CC3AB9A3}" sibTransId="{E93363BD-F8AB-433D-9F4E-0E22FF87D87E}"/>
    <dgm:cxn modelId="{6BFF3571-88E2-4F4C-B128-144DABF55FC2}" type="presOf" srcId="{3300F5B7-F785-4ECA-9867-C3D9EC81D6E5}" destId="{50BFF3BD-5F00-4AF8-9D02-7CA9D8E0976D}" srcOrd="0" destOrd="0" presId="urn:microsoft.com/office/officeart/2005/8/layout/process1"/>
    <dgm:cxn modelId="{98D7A5AF-95E3-4DA9-A430-CBE97FBEDF31}" type="presOf" srcId="{3300F5B7-F785-4ECA-9867-C3D9EC81D6E5}" destId="{AEE9DC1D-EB33-4F0F-A81A-8FD24575AE69}" srcOrd="1" destOrd="0" presId="urn:microsoft.com/office/officeart/2005/8/layout/process1"/>
    <dgm:cxn modelId="{3183D7FD-1466-443F-B397-1C2EAC4016DC}" type="presOf" srcId="{CBEEE5A8-C8F9-4100-ADE1-B450E545ABFB}" destId="{80F296D1-70C4-4A7B-A5F7-E199A298DE91}" srcOrd="0" destOrd="0" presId="urn:microsoft.com/office/officeart/2005/8/layout/process1"/>
    <dgm:cxn modelId="{5DE572D4-35DA-40B7-BE11-F55BDE127B88}" type="presOf" srcId="{C25D0100-A500-48B4-A5B9-1284D63CDB9E}" destId="{08DC77FF-AED3-4CBF-BF98-4B8BEC8D6E1D}" srcOrd="0" destOrd="0" presId="urn:microsoft.com/office/officeart/2005/8/layout/process1"/>
    <dgm:cxn modelId="{0CC89510-7122-4AB3-BB11-D9ACE7F6E37C}" type="presParOf" srcId="{06865247-4D4C-4200-A42D-841417340694}" destId="{80F296D1-70C4-4A7B-A5F7-E199A298DE91}" srcOrd="0" destOrd="0" presId="urn:microsoft.com/office/officeart/2005/8/layout/process1"/>
    <dgm:cxn modelId="{36747AF2-162B-4B01-A236-A7873DDC75F8}" type="presParOf" srcId="{06865247-4D4C-4200-A42D-841417340694}" destId="{50BFF3BD-5F00-4AF8-9D02-7CA9D8E0976D}" srcOrd="1" destOrd="0" presId="urn:microsoft.com/office/officeart/2005/8/layout/process1"/>
    <dgm:cxn modelId="{26D04E48-D165-4FE6-94A4-F238D345070C}" type="presParOf" srcId="{50BFF3BD-5F00-4AF8-9D02-7CA9D8E0976D}" destId="{AEE9DC1D-EB33-4F0F-A81A-8FD24575AE69}" srcOrd="0" destOrd="0" presId="urn:microsoft.com/office/officeart/2005/8/layout/process1"/>
    <dgm:cxn modelId="{0A0FD604-C298-434C-B4F0-E9832EF7ABAF}" type="presParOf" srcId="{06865247-4D4C-4200-A42D-841417340694}" destId="{08DC77FF-AED3-4CBF-BF98-4B8BEC8D6E1D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434405C-CF76-4D8A-A76F-3E711775DB77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B960F28-C537-44B7-8E43-CE7FD01A65B3}">
      <dgm:prSet phldrT="[Текст]" phldr="1"/>
      <dgm:spPr/>
      <dgm:t>
        <a:bodyPr/>
        <a:lstStyle/>
        <a:p>
          <a:endParaRPr lang="ru-RU" dirty="0"/>
        </a:p>
      </dgm:t>
    </dgm:pt>
    <dgm:pt modelId="{4974AB75-96F8-4DF6-9431-2CA1DA7275D4}" type="parTrans" cxnId="{21D18A8B-551A-4302-8C08-1248B39CDE4A}">
      <dgm:prSet/>
      <dgm:spPr/>
      <dgm:t>
        <a:bodyPr/>
        <a:lstStyle/>
        <a:p>
          <a:endParaRPr lang="ru-RU"/>
        </a:p>
      </dgm:t>
    </dgm:pt>
    <dgm:pt modelId="{EDB1419E-C6D5-481C-89A2-B6F63E9C6259}" type="sibTrans" cxnId="{21D18A8B-551A-4302-8C08-1248B39CDE4A}">
      <dgm:prSet/>
      <dgm:spPr/>
      <dgm:t>
        <a:bodyPr/>
        <a:lstStyle/>
        <a:p>
          <a:endParaRPr lang="ru-RU"/>
        </a:p>
      </dgm:t>
    </dgm:pt>
    <dgm:pt modelId="{17C654E9-3F8A-4DC6-807C-AF3D43A663A3}">
      <dgm:prSet phldrT="[Текст]" custT="1"/>
      <dgm:spPr/>
      <dgm:t>
        <a:bodyPr/>
        <a:lstStyle/>
        <a:p>
          <a:pPr algn="l"/>
          <a:r>
            <a:rPr lang="ru-RU" sz="1400" b="1" dirty="0" smtClean="0"/>
            <a:t>Д</a:t>
          </a:r>
          <a:r>
            <a:rPr lang="ru-RU" sz="1400" dirty="0" smtClean="0"/>
            <a:t>- деятельность</a:t>
          </a:r>
          <a:endParaRPr lang="ru-RU" sz="1400" dirty="0"/>
        </a:p>
      </dgm:t>
    </dgm:pt>
    <dgm:pt modelId="{5C73B4F9-72D8-48EF-BD16-69EDCA83B21C}" type="parTrans" cxnId="{C4C9858A-DEE5-4E72-AFF4-443A05147C3D}">
      <dgm:prSet/>
      <dgm:spPr/>
      <dgm:t>
        <a:bodyPr/>
        <a:lstStyle/>
        <a:p>
          <a:endParaRPr lang="ru-RU"/>
        </a:p>
      </dgm:t>
    </dgm:pt>
    <dgm:pt modelId="{718FAE94-33E9-4BB2-81DC-5090A77D04F5}" type="sibTrans" cxnId="{C4C9858A-DEE5-4E72-AFF4-443A05147C3D}">
      <dgm:prSet/>
      <dgm:spPr/>
      <dgm:t>
        <a:bodyPr/>
        <a:lstStyle/>
        <a:p>
          <a:endParaRPr lang="ru-RU"/>
        </a:p>
      </dgm:t>
    </dgm:pt>
    <dgm:pt modelId="{4193B78A-3664-42D0-9B10-BE24CD61F4A6}">
      <dgm:prSet phldrT="[Текст]" custT="1"/>
      <dgm:spPr/>
      <dgm:t>
        <a:bodyPr/>
        <a:lstStyle/>
        <a:p>
          <a:pPr algn="l"/>
          <a:r>
            <a:rPr lang="ru-RU" sz="1400" b="1" dirty="0" smtClean="0"/>
            <a:t>ФОО</a:t>
          </a:r>
          <a:r>
            <a:rPr lang="ru-RU" sz="1400" dirty="0" smtClean="0"/>
            <a:t>-фундаментальный образовательный объект</a:t>
          </a:r>
          <a:endParaRPr lang="ru-RU" sz="1400" dirty="0"/>
        </a:p>
      </dgm:t>
    </dgm:pt>
    <dgm:pt modelId="{5FA21D70-5B67-4852-9080-618D705A6AD6}" type="parTrans" cxnId="{7AB3E8E3-86F5-409A-BCF0-04983805B9E3}">
      <dgm:prSet/>
      <dgm:spPr/>
      <dgm:t>
        <a:bodyPr/>
        <a:lstStyle/>
        <a:p>
          <a:endParaRPr lang="ru-RU"/>
        </a:p>
      </dgm:t>
    </dgm:pt>
    <dgm:pt modelId="{FF7B9DA0-3F2A-4001-9D72-C7DCD7291796}" type="sibTrans" cxnId="{7AB3E8E3-86F5-409A-BCF0-04983805B9E3}">
      <dgm:prSet/>
      <dgm:spPr/>
      <dgm:t>
        <a:bodyPr/>
        <a:lstStyle/>
        <a:p>
          <a:endParaRPr lang="ru-RU"/>
        </a:p>
      </dgm:t>
    </dgm:pt>
    <dgm:pt modelId="{9426D12D-C631-496E-B271-30B61E6795B1}">
      <dgm:prSet phldrT="[Текст]" custT="1"/>
      <dgm:spPr/>
      <dgm:t>
        <a:bodyPr/>
        <a:lstStyle/>
        <a:p>
          <a:r>
            <a:rPr lang="ru-RU" sz="1400" b="1" dirty="0" smtClean="0"/>
            <a:t>КИА</a:t>
          </a:r>
          <a:r>
            <a:rPr lang="ru-RU" sz="1400" dirty="0" smtClean="0"/>
            <a:t>-культурно-исторический аналог</a:t>
          </a:r>
          <a:endParaRPr lang="ru-RU" sz="1400" dirty="0"/>
        </a:p>
      </dgm:t>
    </dgm:pt>
    <dgm:pt modelId="{34FF6CB0-491C-4DAB-B714-15570F7E42D2}" type="parTrans" cxnId="{80F1C5F2-57A8-4C8C-AC80-AADF8A9C08F4}">
      <dgm:prSet/>
      <dgm:spPr/>
      <dgm:t>
        <a:bodyPr/>
        <a:lstStyle/>
        <a:p>
          <a:endParaRPr lang="ru-RU"/>
        </a:p>
      </dgm:t>
    </dgm:pt>
    <dgm:pt modelId="{429A6352-8016-4FD2-A638-9C3C31C775BE}" type="sibTrans" cxnId="{80F1C5F2-57A8-4C8C-AC80-AADF8A9C08F4}">
      <dgm:prSet/>
      <dgm:spPr/>
      <dgm:t>
        <a:bodyPr/>
        <a:lstStyle/>
        <a:p>
          <a:endParaRPr lang="ru-RU"/>
        </a:p>
      </dgm:t>
    </dgm:pt>
    <dgm:pt modelId="{46234182-13FC-415B-BFCD-EC2BC36D8156}">
      <dgm:prSet phldrT="[Текст]" custT="1"/>
      <dgm:spPr/>
      <dgm:t>
        <a:bodyPr/>
        <a:lstStyle/>
        <a:p>
          <a:r>
            <a:rPr lang="ru-RU" sz="1400" b="1" dirty="0" smtClean="0"/>
            <a:t>П-</a:t>
          </a:r>
          <a:r>
            <a:rPr lang="ru-RU" sz="1400" dirty="0" smtClean="0"/>
            <a:t> продукт</a:t>
          </a:r>
          <a:endParaRPr lang="ru-RU" sz="1400" dirty="0"/>
        </a:p>
      </dgm:t>
    </dgm:pt>
    <dgm:pt modelId="{95B24F8D-86A8-401E-929F-705EB9BFE419}" type="parTrans" cxnId="{9D667CDB-8AAC-457B-B4A5-1734CEF0861C}">
      <dgm:prSet/>
      <dgm:spPr/>
      <dgm:t>
        <a:bodyPr/>
        <a:lstStyle/>
        <a:p>
          <a:endParaRPr lang="ru-RU"/>
        </a:p>
      </dgm:t>
    </dgm:pt>
    <dgm:pt modelId="{8D1ACB56-3DFE-4325-93FE-BD37579DAE3D}" type="sibTrans" cxnId="{9D667CDB-8AAC-457B-B4A5-1734CEF0861C}">
      <dgm:prSet/>
      <dgm:spPr/>
      <dgm:t>
        <a:bodyPr/>
        <a:lstStyle/>
        <a:p>
          <a:endParaRPr lang="ru-RU"/>
        </a:p>
      </dgm:t>
    </dgm:pt>
    <dgm:pt modelId="{CFD0CC85-2E81-4DC3-9057-ADFCB211AA84}" type="pres">
      <dgm:prSet presAssocID="{C434405C-CF76-4D8A-A76F-3E711775DB77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A826A1B4-8D4E-423C-97BB-2FDCB110F883}" type="pres">
      <dgm:prSet presAssocID="{4B960F28-C537-44B7-8E43-CE7FD01A65B3}" presName="thickLine" presStyleLbl="alignNode1" presStyleIdx="0" presStyleCnt="1"/>
      <dgm:spPr/>
    </dgm:pt>
    <dgm:pt modelId="{49DF4612-7924-43F6-9211-88534C2B3FA1}" type="pres">
      <dgm:prSet presAssocID="{4B960F28-C537-44B7-8E43-CE7FD01A65B3}" presName="horz1" presStyleCnt="0"/>
      <dgm:spPr/>
    </dgm:pt>
    <dgm:pt modelId="{0BDB6E9C-69FA-4A82-88D6-B10EBD78DE2D}" type="pres">
      <dgm:prSet presAssocID="{4B960F28-C537-44B7-8E43-CE7FD01A65B3}" presName="tx1" presStyleLbl="revTx" presStyleIdx="0" presStyleCnt="5" custFlipHor="1" custScaleX="15254"/>
      <dgm:spPr/>
      <dgm:t>
        <a:bodyPr/>
        <a:lstStyle/>
        <a:p>
          <a:endParaRPr lang="ru-RU"/>
        </a:p>
      </dgm:t>
    </dgm:pt>
    <dgm:pt modelId="{2F56DB64-43E3-4704-AA3C-9896C490969D}" type="pres">
      <dgm:prSet presAssocID="{4B960F28-C537-44B7-8E43-CE7FD01A65B3}" presName="vert1" presStyleCnt="0"/>
      <dgm:spPr/>
    </dgm:pt>
    <dgm:pt modelId="{85065E22-201F-4EF0-A212-405F75D2B633}" type="pres">
      <dgm:prSet presAssocID="{17C654E9-3F8A-4DC6-807C-AF3D43A663A3}" presName="vertSpace2a" presStyleCnt="0"/>
      <dgm:spPr/>
    </dgm:pt>
    <dgm:pt modelId="{8B1BC7B6-DE02-46A5-8412-8A978B5E4E2B}" type="pres">
      <dgm:prSet presAssocID="{17C654E9-3F8A-4DC6-807C-AF3D43A663A3}" presName="horz2" presStyleCnt="0"/>
      <dgm:spPr/>
    </dgm:pt>
    <dgm:pt modelId="{AEB9E3F2-9D4E-4242-8FD6-F89CBBD8D9F6}" type="pres">
      <dgm:prSet presAssocID="{17C654E9-3F8A-4DC6-807C-AF3D43A663A3}" presName="horzSpace2" presStyleCnt="0"/>
      <dgm:spPr/>
    </dgm:pt>
    <dgm:pt modelId="{5F1D54A3-AE1F-4AE6-8F83-649DEEA320A9}" type="pres">
      <dgm:prSet presAssocID="{17C654E9-3F8A-4DC6-807C-AF3D43A663A3}" presName="tx2" presStyleLbl="revTx" presStyleIdx="1" presStyleCnt="5" custScaleX="122952" custScaleY="149448"/>
      <dgm:spPr/>
      <dgm:t>
        <a:bodyPr/>
        <a:lstStyle/>
        <a:p>
          <a:endParaRPr lang="ru-RU"/>
        </a:p>
      </dgm:t>
    </dgm:pt>
    <dgm:pt modelId="{FD861231-CD76-496E-9DC0-9DEE6E292629}" type="pres">
      <dgm:prSet presAssocID="{17C654E9-3F8A-4DC6-807C-AF3D43A663A3}" presName="vert2" presStyleCnt="0"/>
      <dgm:spPr/>
    </dgm:pt>
    <dgm:pt modelId="{AC0139EC-E70C-4D1C-9DEF-B744A727EFAA}" type="pres">
      <dgm:prSet presAssocID="{17C654E9-3F8A-4DC6-807C-AF3D43A663A3}" presName="thinLine2b" presStyleLbl="callout" presStyleIdx="0" presStyleCnt="4"/>
      <dgm:spPr/>
    </dgm:pt>
    <dgm:pt modelId="{DC8AC2D7-0073-415B-929E-BF6443AFAC04}" type="pres">
      <dgm:prSet presAssocID="{17C654E9-3F8A-4DC6-807C-AF3D43A663A3}" presName="vertSpace2b" presStyleCnt="0"/>
      <dgm:spPr/>
    </dgm:pt>
    <dgm:pt modelId="{F7789676-F442-49E1-99ED-739B13DEB52A}" type="pres">
      <dgm:prSet presAssocID="{4193B78A-3664-42D0-9B10-BE24CD61F4A6}" presName="horz2" presStyleCnt="0"/>
      <dgm:spPr/>
    </dgm:pt>
    <dgm:pt modelId="{31F1E54E-C78C-4C2B-B86C-F6F7E0497854}" type="pres">
      <dgm:prSet presAssocID="{4193B78A-3664-42D0-9B10-BE24CD61F4A6}" presName="horzSpace2" presStyleCnt="0"/>
      <dgm:spPr/>
    </dgm:pt>
    <dgm:pt modelId="{F58781B2-94D6-4BB2-87EF-5842100724E9}" type="pres">
      <dgm:prSet presAssocID="{4193B78A-3664-42D0-9B10-BE24CD61F4A6}" presName="tx2" presStyleLbl="revTx" presStyleIdx="2" presStyleCnt="5" custScaleX="128772" custScaleY="175984"/>
      <dgm:spPr/>
      <dgm:t>
        <a:bodyPr/>
        <a:lstStyle/>
        <a:p>
          <a:endParaRPr lang="ru-RU"/>
        </a:p>
      </dgm:t>
    </dgm:pt>
    <dgm:pt modelId="{80318FC0-F4C8-46C7-97F3-4E157EA58979}" type="pres">
      <dgm:prSet presAssocID="{4193B78A-3664-42D0-9B10-BE24CD61F4A6}" presName="vert2" presStyleCnt="0"/>
      <dgm:spPr/>
    </dgm:pt>
    <dgm:pt modelId="{0E47A026-3C8F-4B63-A70D-7F02ADEB8194}" type="pres">
      <dgm:prSet presAssocID="{4193B78A-3664-42D0-9B10-BE24CD61F4A6}" presName="thinLine2b" presStyleLbl="callout" presStyleIdx="1" presStyleCnt="4"/>
      <dgm:spPr/>
    </dgm:pt>
    <dgm:pt modelId="{26896E80-FFAA-439E-918A-60D66E44B44B}" type="pres">
      <dgm:prSet presAssocID="{4193B78A-3664-42D0-9B10-BE24CD61F4A6}" presName="vertSpace2b" presStyleCnt="0"/>
      <dgm:spPr/>
    </dgm:pt>
    <dgm:pt modelId="{2661C9DC-29C2-4FC6-BFEA-9484AFBE259D}" type="pres">
      <dgm:prSet presAssocID="{9426D12D-C631-496E-B271-30B61E6795B1}" presName="horz2" presStyleCnt="0"/>
      <dgm:spPr/>
    </dgm:pt>
    <dgm:pt modelId="{E9F216A7-CC72-4AD3-A3AD-C1B1F5EA71C1}" type="pres">
      <dgm:prSet presAssocID="{9426D12D-C631-496E-B271-30B61E6795B1}" presName="horzSpace2" presStyleCnt="0"/>
      <dgm:spPr/>
    </dgm:pt>
    <dgm:pt modelId="{72696233-5D49-4815-9946-4444197564A1}" type="pres">
      <dgm:prSet presAssocID="{9426D12D-C631-496E-B271-30B61E6795B1}" presName="tx2" presStyleLbl="revTx" presStyleIdx="3" presStyleCnt="5" custScaleX="102958" custScaleY="162172"/>
      <dgm:spPr/>
      <dgm:t>
        <a:bodyPr/>
        <a:lstStyle/>
        <a:p>
          <a:endParaRPr lang="ru-RU"/>
        </a:p>
      </dgm:t>
    </dgm:pt>
    <dgm:pt modelId="{38DC1787-4C08-4811-BA0C-14665309B99B}" type="pres">
      <dgm:prSet presAssocID="{9426D12D-C631-496E-B271-30B61E6795B1}" presName="vert2" presStyleCnt="0"/>
      <dgm:spPr/>
    </dgm:pt>
    <dgm:pt modelId="{14B17B4A-0C99-4D19-BE48-B05B2C862E0E}" type="pres">
      <dgm:prSet presAssocID="{9426D12D-C631-496E-B271-30B61E6795B1}" presName="thinLine2b" presStyleLbl="callout" presStyleIdx="2" presStyleCnt="4"/>
      <dgm:spPr/>
    </dgm:pt>
    <dgm:pt modelId="{8D509AF0-B847-4EDC-9FF4-D1595F7001D4}" type="pres">
      <dgm:prSet presAssocID="{9426D12D-C631-496E-B271-30B61E6795B1}" presName="vertSpace2b" presStyleCnt="0"/>
      <dgm:spPr/>
    </dgm:pt>
    <dgm:pt modelId="{CD110FA2-4019-48B6-BD50-26D2FF2EA659}" type="pres">
      <dgm:prSet presAssocID="{46234182-13FC-415B-BFCD-EC2BC36D8156}" presName="horz2" presStyleCnt="0"/>
      <dgm:spPr/>
    </dgm:pt>
    <dgm:pt modelId="{1B9B0931-DD81-4941-9356-FA08ED8D349A}" type="pres">
      <dgm:prSet presAssocID="{46234182-13FC-415B-BFCD-EC2BC36D8156}" presName="horzSpace2" presStyleCnt="0"/>
      <dgm:spPr/>
    </dgm:pt>
    <dgm:pt modelId="{DDBAEF98-4F65-45D9-9772-A55F4D6CAD04}" type="pres">
      <dgm:prSet presAssocID="{46234182-13FC-415B-BFCD-EC2BC36D8156}" presName="tx2" presStyleLbl="revTx" presStyleIdx="4" presStyleCnt="5" custScaleX="134619" custScaleY="115432"/>
      <dgm:spPr/>
      <dgm:t>
        <a:bodyPr/>
        <a:lstStyle/>
        <a:p>
          <a:endParaRPr lang="ru-RU"/>
        </a:p>
      </dgm:t>
    </dgm:pt>
    <dgm:pt modelId="{87012F40-8C74-46A3-8154-138F11837829}" type="pres">
      <dgm:prSet presAssocID="{46234182-13FC-415B-BFCD-EC2BC36D8156}" presName="vert2" presStyleCnt="0"/>
      <dgm:spPr/>
    </dgm:pt>
    <dgm:pt modelId="{2A65333F-4D53-4268-83D5-C466BD3EB39A}" type="pres">
      <dgm:prSet presAssocID="{46234182-13FC-415B-BFCD-EC2BC36D8156}" presName="thinLine2b" presStyleLbl="callout" presStyleIdx="3" presStyleCnt="4"/>
      <dgm:spPr/>
    </dgm:pt>
    <dgm:pt modelId="{0738EFEE-9875-485E-B308-351CF052E853}" type="pres">
      <dgm:prSet presAssocID="{46234182-13FC-415B-BFCD-EC2BC36D8156}" presName="vertSpace2b" presStyleCnt="0"/>
      <dgm:spPr/>
    </dgm:pt>
  </dgm:ptLst>
  <dgm:cxnLst>
    <dgm:cxn modelId="{A015FC29-B61E-4EC7-BF7B-92A3804A8173}" type="presOf" srcId="{9426D12D-C631-496E-B271-30B61E6795B1}" destId="{72696233-5D49-4815-9946-4444197564A1}" srcOrd="0" destOrd="0" presId="urn:microsoft.com/office/officeart/2008/layout/LinedList"/>
    <dgm:cxn modelId="{7AB3E8E3-86F5-409A-BCF0-04983805B9E3}" srcId="{4B960F28-C537-44B7-8E43-CE7FD01A65B3}" destId="{4193B78A-3664-42D0-9B10-BE24CD61F4A6}" srcOrd="1" destOrd="0" parTransId="{5FA21D70-5B67-4852-9080-618D705A6AD6}" sibTransId="{FF7B9DA0-3F2A-4001-9D72-C7DCD7291796}"/>
    <dgm:cxn modelId="{41AC1EB1-4AD9-4639-94B4-B067937FC1E3}" type="presOf" srcId="{C434405C-CF76-4D8A-A76F-3E711775DB77}" destId="{CFD0CC85-2E81-4DC3-9057-ADFCB211AA84}" srcOrd="0" destOrd="0" presId="urn:microsoft.com/office/officeart/2008/layout/LinedList"/>
    <dgm:cxn modelId="{C4C9858A-DEE5-4E72-AFF4-443A05147C3D}" srcId="{4B960F28-C537-44B7-8E43-CE7FD01A65B3}" destId="{17C654E9-3F8A-4DC6-807C-AF3D43A663A3}" srcOrd="0" destOrd="0" parTransId="{5C73B4F9-72D8-48EF-BD16-69EDCA83B21C}" sibTransId="{718FAE94-33E9-4BB2-81DC-5090A77D04F5}"/>
    <dgm:cxn modelId="{E507A02C-8148-4B00-8A0E-7F6D22032DB7}" type="presOf" srcId="{46234182-13FC-415B-BFCD-EC2BC36D8156}" destId="{DDBAEF98-4F65-45D9-9772-A55F4D6CAD04}" srcOrd="0" destOrd="0" presId="urn:microsoft.com/office/officeart/2008/layout/LinedList"/>
    <dgm:cxn modelId="{9D667CDB-8AAC-457B-B4A5-1734CEF0861C}" srcId="{4B960F28-C537-44B7-8E43-CE7FD01A65B3}" destId="{46234182-13FC-415B-BFCD-EC2BC36D8156}" srcOrd="3" destOrd="0" parTransId="{95B24F8D-86A8-401E-929F-705EB9BFE419}" sibTransId="{8D1ACB56-3DFE-4325-93FE-BD37579DAE3D}"/>
    <dgm:cxn modelId="{ECD69DD9-95EF-4C74-B3B7-25B09E553AD6}" type="presOf" srcId="{4193B78A-3664-42D0-9B10-BE24CD61F4A6}" destId="{F58781B2-94D6-4BB2-87EF-5842100724E9}" srcOrd="0" destOrd="0" presId="urn:microsoft.com/office/officeart/2008/layout/LinedList"/>
    <dgm:cxn modelId="{83AE84A3-3BE3-4D57-AC41-E1D6CA449045}" type="presOf" srcId="{4B960F28-C537-44B7-8E43-CE7FD01A65B3}" destId="{0BDB6E9C-69FA-4A82-88D6-B10EBD78DE2D}" srcOrd="0" destOrd="0" presId="urn:microsoft.com/office/officeart/2008/layout/LinedList"/>
    <dgm:cxn modelId="{21D18A8B-551A-4302-8C08-1248B39CDE4A}" srcId="{C434405C-CF76-4D8A-A76F-3E711775DB77}" destId="{4B960F28-C537-44B7-8E43-CE7FD01A65B3}" srcOrd="0" destOrd="0" parTransId="{4974AB75-96F8-4DF6-9431-2CA1DA7275D4}" sibTransId="{EDB1419E-C6D5-481C-89A2-B6F63E9C6259}"/>
    <dgm:cxn modelId="{80F1C5F2-57A8-4C8C-AC80-AADF8A9C08F4}" srcId="{4B960F28-C537-44B7-8E43-CE7FD01A65B3}" destId="{9426D12D-C631-496E-B271-30B61E6795B1}" srcOrd="2" destOrd="0" parTransId="{34FF6CB0-491C-4DAB-B714-15570F7E42D2}" sibTransId="{429A6352-8016-4FD2-A638-9C3C31C775BE}"/>
    <dgm:cxn modelId="{49E81B23-EAFF-4A13-8637-196A209B0211}" type="presOf" srcId="{17C654E9-3F8A-4DC6-807C-AF3D43A663A3}" destId="{5F1D54A3-AE1F-4AE6-8F83-649DEEA320A9}" srcOrd="0" destOrd="0" presId="urn:microsoft.com/office/officeart/2008/layout/LinedList"/>
    <dgm:cxn modelId="{A466479F-6D2B-4A62-B9E5-1A574BECEC79}" type="presParOf" srcId="{CFD0CC85-2E81-4DC3-9057-ADFCB211AA84}" destId="{A826A1B4-8D4E-423C-97BB-2FDCB110F883}" srcOrd="0" destOrd="0" presId="urn:microsoft.com/office/officeart/2008/layout/LinedList"/>
    <dgm:cxn modelId="{A365E751-F52B-4203-AD02-06DBCBA952FB}" type="presParOf" srcId="{CFD0CC85-2E81-4DC3-9057-ADFCB211AA84}" destId="{49DF4612-7924-43F6-9211-88534C2B3FA1}" srcOrd="1" destOrd="0" presId="urn:microsoft.com/office/officeart/2008/layout/LinedList"/>
    <dgm:cxn modelId="{AAA60A95-63A3-402D-8718-38672C76083E}" type="presParOf" srcId="{49DF4612-7924-43F6-9211-88534C2B3FA1}" destId="{0BDB6E9C-69FA-4A82-88D6-B10EBD78DE2D}" srcOrd="0" destOrd="0" presId="urn:microsoft.com/office/officeart/2008/layout/LinedList"/>
    <dgm:cxn modelId="{4D3DB440-58AB-42BB-BF79-E8D8AD0F0CF3}" type="presParOf" srcId="{49DF4612-7924-43F6-9211-88534C2B3FA1}" destId="{2F56DB64-43E3-4704-AA3C-9896C490969D}" srcOrd="1" destOrd="0" presId="urn:microsoft.com/office/officeart/2008/layout/LinedList"/>
    <dgm:cxn modelId="{95E36C8D-2C4C-4E08-9823-DF0A91889AA8}" type="presParOf" srcId="{2F56DB64-43E3-4704-AA3C-9896C490969D}" destId="{85065E22-201F-4EF0-A212-405F75D2B633}" srcOrd="0" destOrd="0" presId="urn:microsoft.com/office/officeart/2008/layout/LinedList"/>
    <dgm:cxn modelId="{FCAC6D68-69A8-49A2-A0C2-5F6C0C69BEC8}" type="presParOf" srcId="{2F56DB64-43E3-4704-AA3C-9896C490969D}" destId="{8B1BC7B6-DE02-46A5-8412-8A978B5E4E2B}" srcOrd="1" destOrd="0" presId="urn:microsoft.com/office/officeart/2008/layout/LinedList"/>
    <dgm:cxn modelId="{5205CD47-EB92-4D8E-9BD9-1C260EAA9A19}" type="presParOf" srcId="{8B1BC7B6-DE02-46A5-8412-8A978B5E4E2B}" destId="{AEB9E3F2-9D4E-4242-8FD6-F89CBBD8D9F6}" srcOrd="0" destOrd="0" presId="urn:microsoft.com/office/officeart/2008/layout/LinedList"/>
    <dgm:cxn modelId="{03B39A28-5D04-4D78-AFCA-98C61E95D97A}" type="presParOf" srcId="{8B1BC7B6-DE02-46A5-8412-8A978B5E4E2B}" destId="{5F1D54A3-AE1F-4AE6-8F83-649DEEA320A9}" srcOrd="1" destOrd="0" presId="urn:microsoft.com/office/officeart/2008/layout/LinedList"/>
    <dgm:cxn modelId="{7435A456-805C-4417-A7B7-FDE5069276C8}" type="presParOf" srcId="{8B1BC7B6-DE02-46A5-8412-8A978B5E4E2B}" destId="{FD861231-CD76-496E-9DC0-9DEE6E292629}" srcOrd="2" destOrd="0" presId="urn:microsoft.com/office/officeart/2008/layout/LinedList"/>
    <dgm:cxn modelId="{CAF230BA-483E-4477-BFAD-F387F23BC8B9}" type="presParOf" srcId="{2F56DB64-43E3-4704-AA3C-9896C490969D}" destId="{AC0139EC-E70C-4D1C-9DEF-B744A727EFAA}" srcOrd="2" destOrd="0" presId="urn:microsoft.com/office/officeart/2008/layout/LinedList"/>
    <dgm:cxn modelId="{2E3D6373-A2D0-4D48-B4A6-DDDC21192426}" type="presParOf" srcId="{2F56DB64-43E3-4704-AA3C-9896C490969D}" destId="{DC8AC2D7-0073-415B-929E-BF6443AFAC04}" srcOrd="3" destOrd="0" presId="urn:microsoft.com/office/officeart/2008/layout/LinedList"/>
    <dgm:cxn modelId="{0FF987CA-E04D-40A2-BBB3-ADB6BA2982E7}" type="presParOf" srcId="{2F56DB64-43E3-4704-AA3C-9896C490969D}" destId="{F7789676-F442-49E1-99ED-739B13DEB52A}" srcOrd="4" destOrd="0" presId="urn:microsoft.com/office/officeart/2008/layout/LinedList"/>
    <dgm:cxn modelId="{2A0C3B7B-8391-4C90-96C8-0A456F2EEAA0}" type="presParOf" srcId="{F7789676-F442-49E1-99ED-739B13DEB52A}" destId="{31F1E54E-C78C-4C2B-B86C-F6F7E0497854}" srcOrd="0" destOrd="0" presId="urn:microsoft.com/office/officeart/2008/layout/LinedList"/>
    <dgm:cxn modelId="{CFE0986C-7987-409C-A927-392EA1236D46}" type="presParOf" srcId="{F7789676-F442-49E1-99ED-739B13DEB52A}" destId="{F58781B2-94D6-4BB2-87EF-5842100724E9}" srcOrd="1" destOrd="0" presId="urn:microsoft.com/office/officeart/2008/layout/LinedList"/>
    <dgm:cxn modelId="{D6CC2FD2-4D9F-4E96-BA62-B2FDBBE5045F}" type="presParOf" srcId="{F7789676-F442-49E1-99ED-739B13DEB52A}" destId="{80318FC0-F4C8-46C7-97F3-4E157EA58979}" srcOrd="2" destOrd="0" presId="urn:microsoft.com/office/officeart/2008/layout/LinedList"/>
    <dgm:cxn modelId="{CC0CECA2-5D25-4B08-99C0-949F85E72764}" type="presParOf" srcId="{2F56DB64-43E3-4704-AA3C-9896C490969D}" destId="{0E47A026-3C8F-4B63-A70D-7F02ADEB8194}" srcOrd="5" destOrd="0" presId="urn:microsoft.com/office/officeart/2008/layout/LinedList"/>
    <dgm:cxn modelId="{488AFA8E-6FEC-4F3B-9619-4021C0A3E221}" type="presParOf" srcId="{2F56DB64-43E3-4704-AA3C-9896C490969D}" destId="{26896E80-FFAA-439E-918A-60D66E44B44B}" srcOrd="6" destOrd="0" presId="urn:microsoft.com/office/officeart/2008/layout/LinedList"/>
    <dgm:cxn modelId="{93838C7C-487E-46BE-BE89-8C24DE77BBCC}" type="presParOf" srcId="{2F56DB64-43E3-4704-AA3C-9896C490969D}" destId="{2661C9DC-29C2-4FC6-BFEA-9484AFBE259D}" srcOrd="7" destOrd="0" presId="urn:microsoft.com/office/officeart/2008/layout/LinedList"/>
    <dgm:cxn modelId="{B65E91AB-9A21-43D7-B042-A3D02101D17B}" type="presParOf" srcId="{2661C9DC-29C2-4FC6-BFEA-9484AFBE259D}" destId="{E9F216A7-CC72-4AD3-A3AD-C1B1F5EA71C1}" srcOrd="0" destOrd="0" presId="urn:microsoft.com/office/officeart/2008/layout/LinedList"/>
    <dgm:cxn modelId="{BB05FD9F-CA26-4C3A-8C78-20340AC9B8B1}" type="presParOf" srcId="{2661C9DC-29C2-4FC6-BFEA-9484AFBE259D}" destId="{72696233-5D49-4815-9946-4444197564A1}" srcOrd="1" destOrd="0" presId="urn:microsoft.com/office/officeart/2008/layout/LinedList"/>
    <dgm:cxn modelId="{542EDFD1-CB1A-40C6-BB7A-F48E690D8563}" type="presParOf" srcId="{2661C9DC-29C2-4FC6-BFEA-9484AFBE259D}" destId="{38DC1787-4C08-4811-BA0C-14665309B99B}" srcOrd="2" destOrd="0" presId="urn:microsoft.com/office/officeart/2008/layout/LinedList"/>
    <dgm:cxn modelId="{512383ED-4145-4C46-91A7-39C01B79F1CE}" type="presParOf" srcId="{2F56DB64-43E3-4704-AA3C-9896C490969D}" destId="{14B17B4A-0C99-4D19-BE48-B05B2C862E0E}" srcOrd="8" destOrd="0" presId="urn:microsoft.com/office/officeart/2008/layout/LinedList"/>
    <dgm:cxn modelId="{A5D4660F-4363-4A5E-96BB-7E71F6E67FB7}" type="presParOf" srcId="{2F56DB64-43E3-4704-AA3C-9896C490969D}" destId="{8D509AF0-B847-4EDC-9FF4-D1595F7001D4}" srcOrd="9" destOrd="0" presId="urn:microsoft.com/office/officeart/2008/layout/LinedList"/>
    <dgm:cxn modelId="{DAF98917-99B0-4527-8978-5D625071AA86}" type="presParOf" srcId="{2F56DB64-43E3-4704-AA3C-9896C490969D}" destId="{CD110FA2-4019-48B6-BD50-26D2FF2EA659}" srcOrd="10" destOrd="0" presId="urn:microsoft.com/office/officeart/2008/layout/LinedList"/>
    <dgm:cxn modelId="{B7938803-78EC-4D0A-9566-ABBA2AB0B425}" type="presParOf" srcId="{CD110FA2-4019-48B6-BD50-26D2FF2EA659}" destId="{1B9B0931-DD81-4941-9356-FA08ED8D349A}" srcOrd="0" destOrd="0" presId="urn:microsoft.com/office/officeart/2008/layout/LinedList"/>
    <dgm:cxn modelId="{91949AE0-36E4-4C05-9910-942A72C9FAB4}" type="presParOf" srcId="{CD110FA2-4019-48B6-BD50-26D2FF2EA659}" destId="{DDBAEF98-4F65-45D9-9772-A55F4D6CAD04}" srcOrd="1" destOrd="0" presId="urn:microsoft.com/office/officeart/2008/layout/LinedList"/>
    <dgm:cxn modelId="{B80A15D4-17D4-4803-AB84-521189F6E3E5}" type="presParOf" srcId="{CD110FA2-4019-48B6-BD50-26D2FF2EA659}" destId="{87012F40-8C74-46A3-8154-138F11837829}" srcOrd="2" destOrd="0" presId="urn:microsoft.com/office/officeart/2008/layout/LinedList"/>
    <dgm:cxn modelId="{A4DE0964-E0E3-4E45-A883-C6C949B432FE}" type="presParOf" srcId="{2F56DB64-43E3-4704-AA3C-9896C490969D}" destId="{2A65333F-4D53-4268-83D5-C466BD3EB39A}" srcOrd="11" destOrd="0" presId="urn:microsoft.com/office/officeart/2008/layout/LinedList"/>
    <dgm:cxn modelId="{72045090-16B0-41FD-AE69-9B5718A91D2E}" type="presParOf" srcId="{2F56DB64-43E3-4704-AA3C-9896C490969D}" destId="{0738EFEE-9875-485E-B308-351CF052E853}" srcOrd="12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0F296D1-70C4-4A7B-A5F7-E199A298DE91}">
      <dsp:nvSpPr>
        <dsp:cNvPr id="0" name=""/>
        <dsp:cNvSpPr/>
      </dsp:nvSpPr>
      <dsp:spPr>
        <a:xfrm>
          <a:off x="577" y="303886"/>
          <a:ext cx="605485" cy="54435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/>
              </a:solidFill>
            </a:rPr>
            <a:t>ФОО</a:t>
          </a:r>
          <a:endParaRPr lang="ru-RU" sz="1500" kern="1200" dirty="0">
            <a:solidFill>
              <a:schemeClr val="tx1"/>
            </a:solidFill>
          </a:endParaRPr>
        </a:p>
      </dsp:txBody>
      <dsp:txXfrm>
        <a:off x="577" y="303886"/>
        <a:ext cx="605485" cy="544354"/>
      </dsp:txXfrm>
    </dsp:sp>
    <dsp:sp modelId="{50BFF3BD-5F00-4AF8-9D02-7CA9D8E0976D}">
      <dsp:nvSpPr>
        <dsp:cNvPr id="0" name=""/>
        <dsp:cNvSpPr/>
      </dsp:nvSpPr>
      <dsp:spPr>
        <a:xfrm>
          <a:off x="767091" y="392195"/>
          <a:ext cx="529051" cy="36773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767091" y="392195"/>
        <a:ext cx="529051" cy="367736"/>
      </dsp:txXfrm>
    </dsp:sp>
    <dsp:sp modelId="{08DC77FF-AED3-4CBF-BF98-4B8BEC8D6E1D}">
      <dsp:nvSpPr>
        <dsp:cNvPr id="0" name=""/>
        <dsp:cNvSpPr/>
      </dsp:nvSpPr>
      <dsp:spPr>
        <a:xfrm>
          <a:off x="1432383" y="303886"/>
          <a:ext cx="655271" cy="54435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/>
              </a:solidFill>
            </a:rPr>
            <a:t>П </a:t>
          </a:r>
          <a:r>
            <a:rPr lang="ru-RU" sz="1500" kern="1200" baseline="-25000" dirty="0" err="1" smtClean="0">
              <a:solidFill>
                <a:schemeClr val="tx1"/>
              </a:solidFill>
            </a:rPr>
            <a:t>лич</a:t>
          </a:r>
          <a:r>
            <a:rPr lang="ru-RU" sz="1500" kern="1200" baseline="-25000" dirty="0" smtClean="0">
              <a:solidFill>
                <a:schemeClr val="tx1"/>
              </a:solidFill>
            </a:rPr>
            <a:t>.</a:t>
          </a:r>
          <a:endParaRPr lang="ru-RU" sz="1500" kern="1200" baseline="-25000" dirty="0">
            <a:solidFill>
              <a:schemeClr val="tx1"/>
            </a:solidFill>
          </a:endParaRPr>
        </a:p>
      </dsp:txBody>
      <dsp:txXfrm>
        <a:off x="1432383" y="303886"/>
        <a:ext cx="655271" cy="544354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826A1B4-8D4E-423C-97BB-2FDCB110F883}">
      <dsp:nvSpPr>
        <dsp:cNvPr id="0" name=""/>
        <dsp:cNvSpPr/>
      </dsp:nvSpPr>
      <dsp:spPr>
        <a:xfrm>
          <a:off x="0" y="765"/>
          <a:ext cx="259228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DB6E9C-69FA-4A82-88D6-B10EBD78DE2D}">
      <dsp:nvSpPr>
        <dsp:cNvPr id="0" name=""/>
        <dsp:cNvSpPr/>
      </dsp:nvSpPr>
      <dsp:spPr>
        <a:xfrm flipH="1">
          <a:off x="0" y="765"/>
          <a:ext cx="71671" cy="15668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t" anchorCtr="0">
          <a:noAutofit/>
        </a:bodyPr>
        <a:lstStyle/>
        <a:p>
          <a:pPr lvl="0" algn="l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 flipH="1">
        <a:off x="0" y="765"/>
        <a:ext cx="71671" cy="1566875"/>
      </dsp:txXfrm>
    </dsp:sp>
    <dsp:sp modelId="{5F1D54A3-AE1F-4AE6-8F83-649DEEA320A9}">
      <dsp:nvSpPr>
        <dsp:cNvPr id="0" name=""/>
        <dsp:cNvSpPr/>
      </dsp:nvSpPr>
      <dsp:spPr>
        <a:xfrm>
          <a:off x="106910" y="13236"/>
          <a:ext cx="2267443" cy="3727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Д</a:t>
          </a:r>
          <a:r>
            <a:rPr lang="ru-RU" sz="1400" kern="1200" dirty="0" smtClean="0"/>
            <a:t>- деятельность</a:t>
          </a:r>
          <a:endParaRPr lang="ru-RU" sz="1400" kern="1200" dirty="0"/>
        </a:p>
      </dsp:txBody>
      <dsp:txXfrm>
        <a:off x="106910" y="13236"/>
        <a:ext cx="2267443" cy="372745"/>
      </dsp:txXfrm>
    </dsp:sp>
    <dsp:sp modelId="{AC0139EC-E70C-4D1C-9DEF-B744A727EFAA}">
      <dsp:nvSpPr>
        <dsp:cNvPr id="0" name=""/>
        <dsp:cNvSpPr/>
      </dsp:nvSpPr>
      <dsp:spPr>
        <a:xfrm>
          <a:off x="71671" y="385981"/>
          <a:ext cx="187940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8781B2-94D6-4BB2-87EF-5842100724E9}">
      <dsp:nvSpPr>
        <dsp:cNvPr id="0" name=""/>
        <dsp:cNvSpPr/>
      </dsp:nvSpPr>
      <dsp:spPr>
        <a:xfrm>
          <a:off x="106910" y="398452"/>
          <a:ext cx="2374774" cy="43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ФОО</a:t>
          </a:r>
          <a:r>
            <a:rPr lang="ru-RU" sz="1400" kern="1200" dirty="0" smtClean="0"/>
            <a:t>-фундаментальный образовательный объект</a:t>
          </a:r>
          <a:endParaRPr lang="ru-RU" sz="1400" kern="1200" dirty="0"/>
        </a:p>
      </dsp:txBody>
      <dsp:txXfrm>
        <a:off x="106910" y="398452"/>
        <a:ext cx="2374774" cy="438930"/>
      </dsp:txXfrm>
    </dsp:sp>
    <dsp:sp modelId="{0E47A026-3C8F-4B63-A70D-7F02ADEB8194}">
      <dsp:nvSpPr>
        <dsp:cNvPr id="0" name=""/>
        <dsp:cNvSpPr/>
      </dsp:nvSpPr>
      <dsp:spPr>
        <a:xfrm>
          <a:off x="71671" y="837382"/>
          <a:ext cx="187940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696233-5D49-4815-9946-4444197564A1}">
      <dsp:nvSpPr>
        <dsp:cNvPr id="0" name=""/>
        <dsp:cNvSpPr/>
      </dsp:nvSpPr>
      <dsp:spPr>
        <a:xfrm>
          <a:off x="106910" y="849853"/>
          <a:ext cx="1898720" cy="4044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КИА</a:t>
          </a:r>
          <a:r>
            <a:rPr lang="ru-RU" sz="1400" kern="1200" dirty="0" smtClean="0"/>
            <a:t>-культурно-исторический аналог</a:t>
          </a:r>
          <a:endParaRPr lang="ru-RU" sz="1400" kern="1200" dirty="0"/>
        </a:p>
      </dsp:txBody>
      <dsp:txXfrm>
        <a:off x="106910" y="849853"/>
        <a:ext cx="1898720" cy="404480"/>
      </dsp:txXfrm>
    </dsp:sp>
    <dsp:sp modelId="{14B17B4A-0C99-4D19-BE48-B05B2C862E0E}">
      <dsp:nvSpPr>
        <dsp:cNvPr id="0" name=""/>
        <dsp:cNvSpPr/>
      </dsp:nvSpPr>
      <dsp:spPr>
        <a:xfrm>
          <a:off x="71671" y="1254334"/>
          <a:ext cx="187940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BAEF98-4F65-45D9-9772-A55F4D6CAD04}">
      <dsp:nvSpPr>
        <dsp:cNvPr id="0" name=""/>
        <dsp:cNvSpPr/>
      </dsp:nvSpPr>
      <dsp:spPr>
        <a:xfrm>
          <a:off x="106910" y="1266804"/>
          <a:ext cx="2482603" cy="2879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П-</a:t>
          </a:r>
          <a:r>
            <a:rPr lang="ru-RU" sz="1400" kern="1200" dirty="0" smtClean="0"/>
            <a:t> продукт</a:t>
          </a:r>
          <a:endParaRPr lang="ru-RU" sz="1400" kern="1200" dirty="0"/>
        </a:p>
      </dsp:txBody>
      <dsp:txXfrm>
        <a:off x="106910" y="1266804"/>
        <a:ext cx="2482603" cy="287904"/>
      </dsp:txXfrm>
    </dsp:sp>
    <dsp:sp modelId="{2A65333F-4D53-4268-83D5-C466BD3EB39A}">
      <dsp:nvSpPr>
        <dsp:cNvPr id="0" name=""/>
        <dsp:cNvSpPr/>
      </dsp:nvSpPr>
      <dsp:spPr>
        <a:xfrm>
          <a:off x="71671" y="1554709"/>
          <a:ext cx="187940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F05061-A45D-4C6A-818F-70741ED756D5}" type="datetimeFigureOut">
              <a:rPr lang="ru-RU" smtClean="0"/>
              <a:pPr/>
              <a:t>12.10.2018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DE48EE-5C2A-40D8-B882-299700F50E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11326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895350" y="755650"/>
            <a:ext cx="4970463" cy="37290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3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895350" y="755650"/>
            <a:ext cx="4970463" cy="37290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7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9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28600" indent="-228600"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895350" y="755650"/>
            <a:ext cx="4970463" cy="37290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1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1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ВЫДВИНУТЬ ЦЕЛЬ, ОПРЕДЕЛИТЬ ТЕМУ, НАПИСАТЬ ПЛАН ДЕЙСТВИЙ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DE48EE-5C2A-40D8-B882-299700F50E57}" type="slidenum">
              <a:rPr lang="ru-RU" smtClean="0"/>
              <a:pPr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821020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927100"/>
            <a:ext cx="8991600" cy="4495800"/>
            <a:chOff x="0" y="584"/>
            <a:chExt cx="5664" cy="2832"/>
          </a:xfrm>
        </p:grpSpPr>
        <p:sp>
          <p:nvSpPr>
            <p:cNvPr id="5" name="AutoShape 3"/>
            <p:cNvSpPr>
              <a:spLocks noChangeArrowheads="1"/>
            </p:cNvSpPr>
            <p:nvPr userDrawn="1"/>
          </p:nvSpPr>
          <p:spPr bwMode="auto">
            <a:xfrm>
              <a:off x="432" y="1304"/>
              <a:ext cx="4656" cy="2112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x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/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blackWhite">
            <a:xfrm>
              <a:off x="144" y="584"/>
              <a:ext cx="4512" cy="62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/>
            </a:p>
          </p:txBody>
        </p:sp>
        <p:sp>
          <p:nvSpPr>
            <p:cNvPr id="7" name="AutoShape 5"/>
            <p:cNvSpPr>
              <a:spLocks noChangeArrowheads="1"/>
            </p:cNvSpPr>
            <p:nvPr userDrawn="1"/>
          </p:nvSpPr>
          <p:spPr bwMode="blackWhite">
            <a:xfrm>
              <a:off x="0" y="872"/>
              <a:ext cx="5664" cy="1152"/>
            </a:xfrm>
            <a:custGeom>
              <a:avLst/>
              <a:gdLst>
                <a:gd name="T0" fmla="*/ 0 w 4917"/>
                <a:gd name="T1" fmla="*/ 0 h 1000"/>
                <a:gd name="T2" fmla="*/ 20925 w 4917"/>
                <a:gd name="T3" fmla="*/ 0 h 1000"/>
                <a:gd name="T4" fmla="*/ 23298 w 4917"/>
                <a:gd name="T5" fmla="*/ 2373 h 1000"/>
                <a:gd name="T6" fmla="*/ 20929 w 4917"/>
                <a:gd name="T7" fmla="*/ 4740 h 1000"/>
                <a:gd name="T8" fmla="*/ 0 w 4917"/>
                <a:gd name="T9" fmla="*/ 4740 h 1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17"/>
                <a:gd name="T16" fmla="*/ 0 h 1000"/>
                <a:gd name="T17" fmla="*/ 2459 w 4917"/>
                <a:gd name="T18" fmla="*/ 1000 h 1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17" h="1000">
                  <a:moveTo>
                    <a:pt x="0" y="0"/>
                  </a:moveTo>
                  <a:lnTo>
                    <a:pt x="4416" y="0"/>
                  </a:lnTo>
                  <a:cubicBezTo>
                    <a:pt x="4693" y="0"/>
                    <a:pt x="4917" y="223"/>
                    <a:pt x="4917" y="500"/>
                  </a:cubicBezTo>
                  <a:cubicBezTo>
                    <a:pt x="4917" y="776"/>
                    <a:pt x="4693" y="999"/>
                    <a:pt x="4417" y="1000"/>
                  </a:cubicBezTo>
                  <a:lnTo>
                    <a:pt x="0" y="1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8" name="Line 6"/>
            <p:cNvSpPr>
              <a:spLocks noChangeShapeType="1"/>
            </p:cNvSpPr>
            <p:nvPr userDrawn="1"/>
          </p:nvSpPr>
          <p:spPr bwMode="auto">
            <a:xfrm>
              <a:off x="0" y="1928"/>
              <a:ext cx="5232" cy="0"/>
            </a:xfrm>
            <a:prstGeom prst="line">
              <a:avLst/>
            </a:prstGeom>
            <a:noFill/>
            <a:ln w="508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271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28600" y="1427163"/>
            <a:ext cx="8077200" cy="1609725"/>
          </a:xfrm>
        </p:spPr>
        <p:txBody>
          <a:bodyPr/>
          <a:lstStyle>
            <a:lvl1pPr>
              <a:defRPr sz="46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1272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441700"/>
            <a:ext cx="6629400" cy="16764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9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714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3163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714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5626C74-44CD-4AE2-A438-6A8A12098C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036154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2FD89D-A80C-4512-8E8A-7604B5FA1B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37435949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6E3790-D0AA-4FA6-9A89-96C2F51B714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863971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80E316-22B4-4329-996B-5BE674E00D2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879691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8CA995-FD95-4B88-9BFD-BB6F2292E03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262794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7990C-3915-4E37-B3E5-2895F675098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044109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3EF0E8-9862-47D3-B1AE-A02B9216AB2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8531147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07621F-E2E2-4186-8901-BD2C89E29EA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807718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0013" y="228600"/>
            <a:ext cx="2084387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95263" y="228600"/>
            <a:ext cx="610235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7860EE-C1B2-4818-B56A-523F6C4015E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5558730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5611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4F1EF9-3577-40E2-A860-8086E73FE5C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014669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9802A1-5D4F-47BB-A367-B7E0B9C2E05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502211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артинк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артинка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CB3F67-D073-479F-B438-F7F0789F2A8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8134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0013" y="228600"/>
            <a:ext cx="2084387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95263" y="228600"/>
            <a:ext cx="610235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47EE59-6A8E-4AB1-A90C-6749F5F811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615723656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8B741-0F96-41B8-85BB-159269020D4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9E7D12-D00B-4B8A-BE8F-3BBDAD99804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586410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9004F-DEEE-40C2-BA9F-DB4289450B2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7C892-8B22-4A11-864B-878D7F76FF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563253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FE2789-F3EA-40E8-A970-F52A097F993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8A484-3898-4E50-B7E5-750000B7BEE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142082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151EA0-CD44-44E4-A7A9-0A2A9EC938D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95E42-8EA9-4E38-8169-C13B9AFC06C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2186082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41A96-079A-4D6C-9335-0CEC44C0466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A1901-652E-4CB0-B42D-63EF1A20189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295341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77D34B-B84B-4A50-8C33-449C2C74653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8D12BE-0614-48F7-9794-CB1329B1933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4836141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7C35EA-4701-44A2-9878-55A3E4B52C7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EE1BCA-7B9E-4A9F-BEE1-0F24A62BAE9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3868676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0B49F-46D6-4B82-81AB-F86B090F1AE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E8A6C-AAEB-4C37-BD78-DE5C9089208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1642375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4C8501-ACEE-44E0-B744-2EBAA339AFE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112EC-D768-4B84-865A-2E208421D5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741114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F093F0-CB72-42FB-9EE1-BD1B4CF46C2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25F3E-F281-4A57-A43E-0956834606D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34477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927100"/>
            <a:ext cx="8991600" cy="4495800"/>
            <a:chOff x="0" y="584"/>
            <a:chExt cx="5664" cy="2832"/>
          </a:xfrm>
        </p:grpSpPr>
        <p:sp>
          <p:nvSpPr>
            <p:cNvPr id="5" name="AutoShape 3"/>
            <p:cNvSpPr>
              <a:spLocks noChangeArrowheads="1"/>
            </p:cNvSpPr>
            <p:nvPr userDrawn="1"/>
          </p:nvSpPr>
          <p:spPr bwMode="auto">
            <a:xfrm>
              <a:off x="432" y="1304"/>
              <a:ext cx="4656" cy="2112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x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>
                <a:solidFill>
                  <a:srgbClr val="000000"/>
                </a:solidFill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blackWhite">
            <a:xfrm>
              <a:off x="144" y="584"/>
              <a:ext cx="4512" cy="62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>
                <a:solidFill>
                  <a:srgbClr val="000000"/>
                </a:solidFill>
              </a:endParaRPr>
            </a:p>
          </p:txBody>
        </p:sp>
        <p:sp>
          <p:nvSpPr>
            <p:cNvPr id="7" name="AutoShape 5"/>
            <p:cNvSpPr>
              <a:spLocks noChangeArrowheads="1"/>
            </p:cNvSpPr>
            <p:nvPr userDrawn="1"/>
          </p:nvSpPr>
          <p:spPr bwMode="blackWhite">
            <a:xfrm>
              <a:off x="0" y="872"/>
              <a:ext cx="5664" cy="1152"/>
            </a:xfrm>
            <a:custGeom>
              <a:avLst/>
              <a:gdLst>
                <a:gd name="T0" fmla="*/ 0 w 4917"/>
                <a:gd name="T1" fmla="*/ 0 h 1000"/>
                <a:gd name="T2" fmla="*/ 24104 w 4917"/>
                <a:gd name="T3" fmla="*/ 0 h 1000"/>
                <a:gd name="T4" fmla="*/ 26837 w 4917"/>
                <a:gd name="T5" fmla="*/ 2734 h 1000"/>
                <a:gd name="T6" fmla="*/ 24109 w 4917"/>
                <a:gd name="T7" fmla="*/ 5460 h 1000"/>
                <a:gd name="T8" fmla="*/ 0 w 4917"/>
                <a:gd name="T9" fmla="*/ 5460 h 1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17"/>
                <a:gd name="T16" fmla="*/ 0 h 1000"/>
                <a:gd name="T17" fmla="*/ 2459 w 4917"/>
                <a:gd name="T18" fmla="*/ 1000 h 1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17" h="1000">
                  <a:moveTo>
                    <a:pt x="0" y="0"/>
                  </a:moveTo>
                  <a:lnTo>
                    <a:pt x="4416" y="0"/>
                  </a:lnTo>
                  <a:cubicBezTo>
                    <a:pt x="4693" y="0"/>
                    <a:pt x="4917" y="223"/>
                    <a:pt x="4917" y="500"/>
                  </a:cubicBezTo>
                  <a:cubicBezTo>
                    <a:pt x="4917" y="776"/>
                    <a:pt x="4693" y="999"/>
                    <a:pt x="4417" y="1000"/>
                  </a:cubicBezTo>
                  <a:lnTo>
                    <a:pt x="0" y="1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8" name="Line 6"/>
            <p:cNvSpPr>
              <a:spLocks noChangeShapeType="1"/>
            </p:cNvSpPr>
            <p:nvPr userDrawn="1"/>
          </p:nvSpPr>
          <p:spPr bwMode="auto">
            <a:xfrm>
              <a:off x="0" y="1928"/>
              <a:ext cx="5232" cy="0"/>
            </a:xfrm>
            <a:prstGeom prst="line">
              <a:avLst/>
            </a:prstGeom>
            <a:noFill/>
            <a:ln w="508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11271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28600" y="1427163"/>
            <a:ext cx="8077200" cy="1609725"/>
          </a:xfrm>
        </p:spPr>
        <p:txBody>
          <a:bodyPr/>
          <a:lstStyle>
            <a:lvl1pPr>
              <a:defRPr sz="46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1272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441700"/>
            <a:ext cx="6629400" cy="16764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9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714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3163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714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211492F-DC00-4C28-9903-53DF097CE534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7609775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7F920-13D8-40BA-8FF9-4527954FF89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B8777-A0D1-47E6-9323-E86F9FC7E3F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056518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26F70-2838-422A-BD7C-AF980D1F7048}" type="slidenum">
              <a:rPr lang="ru-RU" alt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1304567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B730E6-AC88-4E8A-A72D-0430038B800F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8787583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927100"/>
            <a:ext cx="8991600" cy="4495800"/>
            <a:chOff x="0" y="584"/>
            <a:chExt cx="5664" cy="2832"/>
          </a:xfrm>
        </p:grpSpPr>
        <p:sp>
          <p:nvSpPr>
            <p:cNvPr id="5" name="AutoShape 3"/>
            <p:cNvSpPr>
              <a:spLocks noChangeArrowheads="1"/>
            </p:cNvSpPr>
            <p:nvPr userDrawn="1"/>
          </p:nvSpPr>
          <p:spPr bwMode="auto">
            <a:xfrm>
              <a:off x="432" y="1304"/>
              <a:ext cx="4656" cy="2112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x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>
                <a:solidFill>
                  <a:srgbClr val="000000"/>
                </a:solidFill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blackWhite">
            <a:xfrm>
              <a:off x="144" y="584"/>
              <a:ext cx="4512" cy="62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>
                <a:solidFill>
                  <a:srgbClr val="000000"/>
                </a:solidFill>
              </a:endParaRPr>
            </a:p>
          </p:txBody>
        </p:sp>
        <p:sp>
          <p:nvSpPr>
            <p:cNvPr id="7" name="AutoShape 5"/>
            <p:cNvSpPr>
              <a:spLocks noChangeArrowheads="1"/>
            </p:cNvSpPr>
            <p:nvPr userDrawn="1"/>
          </p:nvSpPr>
          <p:spPr bwMode="blackWhite">
            <a:xfrm>
              <a:off x="0" y="872"/>
              <a:ext cx="5664" cy="1152"/>
            </a:xfrm>
            <a:custGeom>
              <a:avLst/>
              <a:gdLst>
                <a:gd name="T0" fmla="*/ 0 w 4917"/>
                <a:gd name="T1" fmla="*/ 0 h 1000"/>
                <a:gd name="T2" fmla="*/ 20925 w 4917"/>
                <a:gd name="T3" fmla="*/ 0 h 1000"/>
                <a:gd name="T4" fmla="*/ 23298 w 4917"/>
                <a:gd name="T5" fmla="*/ 2373 h 1000"/>
                <a:gd name="T6" fmla="*/ 20929 w 4917"/>
                <a:gd name="T7" fmla="*/ 4740 h 1000"/>
                <a:gd name="T8" fmla="*/ 0 w 4917"/>
                <a:gd name="T9" fmla="*/ 4740 h 1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17"/>
                <a:gd name="T16" fmla="*/ 0 h 1000"/>
                <a:gd name="T17" fmla="*/ 2459 w 4917"/>
                <a:gd name="T18" fmla="*/ 1000 h 1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17" h="1000">
                  <a:moveTo>
                    <a:pt x="0" y="0"/>
                  </a:moveTo>
                  <a:lnTo>
                    <a:pt x="4416" y="0"/>
                  </a:lnTo>
                  <a:cubicBezTo>
                    <a:pt x="4693" y="0"/>
                    <a:pt x="4917" y="223"/>
                    <a:pt x="4917" y="500"/>
                  </a:cubicBezTo>
                  <a:cubicBezTo>
                    <a:pt x="4917" y="776"/>
                    <a:pt x="4693" y="999"/>
                    <a:pt x="4417" y="1000"/>
                  </a:cubicBezTo>
                  <a:lnTo>
                    <a:pt x="0" y="1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8" name="Line 6"/>
            <p:cNvSpPr>
              <a:spLocks noChangeShapeType="1"/>
            </p:cNvSpPr>
            <p:nvPr userDrawn="1"/>
          </p:nvSpPr>
          <p:spPr bwMode="auto">
            <a:xfrm>
              <a:off x="0" y="1928"/>
              <a:ext cx="5232" cy="0"/>
            </a:xfrm>
            <a:prstGeom prst="line">
              <a:avLst/>
            </a:prstGeom>
            <a:noFill/>
            <a:ln w="508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11271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28600" y="1427163"/>
            <a:ext cx="8077200" cy="1609725"/>
          </a:xfrm>
        </p:spPr>
        <p:txBody>
          <a:bodyPr/>
          <a:lstStyle>
            <a:lvl1pPr>
              <a:defRPr sz="46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1272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441700"/>
            <a:ext cx="6629400" cy="16764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9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714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3163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714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5626C74-44CD-4AE2-A438-6A8A12098CFC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5603099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F447E3-E64A-4AA7-B323-4965E0DFF966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577978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AB9CA3-2E6F-43F5-9F5B-680D01CF79BD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8999653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5F358B-8C1C-4D6A-8014-79EBF7EEB7AE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1889046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CB87F0-F468-4905-BA0C-63D3E45B07E4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6328817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538E47-07EF-4050-A44D-F30FF86C093C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870814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5FC791-473F-4611-9257-B4AA6387701D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74238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0127ED-771E-4C72-A621-A024CFE6E55D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9002245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15B963-2FB6-4571-8B03-5D66D383FAF5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61297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B927E2-4E82-42D5-AC5F-391E08E484A6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4195393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2FD89D-A80C-4512-8E8A-7604B5FA1BDF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8548167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0013" y="228600"/>
            <a:ext cx="2084387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95263" y="228600"/>
            <a:ext cx="610235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47EE59-6A8E-4AB1-A90C-6749F5F8115C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0930633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C33A777-D5F8-46E5-9B19-DB10180EC2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4115220"/>
      </p:ext>
    </p:extLst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B1C9EC2C-CC3C-4288-A69F-617582F65D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03190439"/>
      </p:ext>
    </p:extLst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FA112850-41F9-46E1-B044-24D9CBEA1D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5192183"/>
      </p:ext>
    </p:extLst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DDBF12E-8DF0-47C7-BEDD-9DD527AAC1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83572689"/>
      </p:ext>
    </p:extLst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64ED9151-FA39-431E-B3A8-C473FF9492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71095694"/>
      </p:ext>
    </p:extLst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F4C11202-75C0-4F05-BCC3-F0F5344126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33504008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87D02F-7247-42E1-93C3-79F22072BA93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507151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2C5CE3A7-5E46-47B9-B7B8-7D5C6E110B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0341530"/>
      </p:ext>
    </p:extLst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4D492AC-4D8B-4D32-8467-611C57D69C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71816054"/>
      </p:ext>
    </p:extLst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507C20BB-DFCE-4695-8612-A8A4789372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52154707"/>
      </p:ext>
    </p:extLst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7A86F85-FEEB-435C-9817-972F62BB33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17724767"/>
      </p:ext>
    </p:extLst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B5B3E200-5463-4BF0-9533-959E307674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93883906"/>
      </p:ext>
    </p:extLst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8754A283-330A-4C72-93D5-AA1CE4E5F2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6407699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552D2D-D471-4C38-9106-B8806B986934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62515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5D81CA-FDAD-46E7-BA71-5D810B7B3195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90016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708234-1EBF-479D-8DE4-89831B3E8437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43287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451E3F-CA8B-4E5E-A3E4-0BD429BEB82C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90906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CF3EFD-7DC8-4E2C-A07F-2B970A3EAA64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8552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F447E3-E64A-4AA7-B323-4965E0DFF9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9901407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96E0A6-FB45-45FF-B0E0-61FA9AB5D394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91206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7D8491-F9A1-4DB0-912B-9B31A3708D69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29873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0013" y="228600"/>
            <a:ext cx="2084387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95263" y="228600"/>
            <a:ext cx="610235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64851C-808B-494F-8A33-0764D30E2FF9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43012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927100"/>
            <a:ext cx="8991600" cy="4495800"/>
            <a:chOff x="0" y="584"/>
            <a:chExt cx="5664" cy="2832"/>
          </a:xfrm>
        </p:grpSpPr>
        <p:sp>
          <p:nvSpPr>
            <p:cNvPr id="5" name="AutoShape 3"/>
            <p:cNvSpPr>
              <a:spLocks noChangeArrowheads="1"/>
            </p:cNvSpPr>
            <p:nvPr userDrawn="1"/>
          </p:nvSpPr>
          <p:spPr bwMode="auto">
            <a:xfrm>
              <a:off x="432" y="1304"/>
              <a:ext cx="4656" cy="2112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x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>
                <a:solidFill>
                  <a:srgbClr val="000000"/>
                </a:solidFill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blackWhite">
            <a:xfrm>
              <a:off x="144" y="584"/>
              <a:ext cx="4512" cy="62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>
                <a:solidFill>
                  <a:srgbClr val="000000"/>
                </a:solidFill>
              </a:endParaRPr>
            </a:p>
          </p:txBody>
        </p:sp>
        <p:sp>
          <p:nvSpPr>
            <p:cNvPr id="7" name="AutoShape 5"/>
            <p:cNvSpPr>
              <a:spLocks noChangeArrowheads="1"/>
            </p:cNvSpPr>
            <p:nvPr userDrawn="1"/>
          </p:nvSpPr>
          <p:spPr bwMode="blackWhite">
            <a:xfrm>
              <a:off x="0" y="872"/>
              <a:ext cx="5664" cy="1152"/>
            </a:xfrm>
            <a:custGeom>
              <a:avLst/>
              <a:gdLst>
                <a:gd name="T0" fmla="*/ 0 w 4917"/>
                <a:gd name="T1" fmla="*/ 0 h 1000"/>
                <a:gd name="T2" fmla="*/ 24104 w 4917"/>
                <a:gd name="T3" fmla="*/ 0 h 1000"/>
                <a:gd name="T4" fmla="*/ 26837 w 4917"/>
                <a:gd name="T5" fmla="*/ 2734 h 1000"/>
                <a:gd name="T6" fmla="*/ 24109 w 4917"/>
                <a:gd name="T7" fmla="*/ 5460 h 1000"/>
                <a:gd name="T8" fmla="*/ 0 w 4917"/>
                <a:gd name="T9" fmla="*/ 5460 h 1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17"/>
                <a:gd name="T16" fmla="*/ 0 h 1000"/>
                <a:gd name="T17" fmla="*/ 2459 w 4917"/>
                <a:gd name="T18" fmla="*/ 1000 h 1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17" h="1000">
                  <a:moveTo>
                    <a:pt x="0" y="0"/>
                  </a:moveTo>
                  <a:lnTo>
                    <a:pt x="4416" y="0"/>
                  </a:lnTo>
                  <a:cubicBezTo>
                    <a:pt x="4693" y="0"/>
                    <a:pt x="4917" y="223"/>
                    <a:pt x="4917" y="500"/>
                  </a:cubicBezTo>
                  <a:cubicBezTo>
                    <a:pt x="4917" y="776"/>
                    <a:pt x="4693" y="999"/>
                    <a:pt x="4417" y="1000"/>
                  </a:cubicBezTo>
                  <a:lnTo>
                    <a:pt x="0" y="1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8" name="Line 6"/>
            <p:cNvSpPr>
              <a:spLocks noChangeShapeType="1"/>
            </p:cNvSpPr>
            <p:nvPr userDrawn="1"/>
          </p:nvSpPr>
          <p:spPr bwMode="auto">
            <a:xfrm>
              <a:off x="0" y="1928"/>
              <a:ext cx="5232" cy="0"/>
            </a:xfrm>
            <a:prstGeom prst="line">
              <a:avLst/>
            </a:prstGeom>
            <a:noFill/>
            <a:ln w="508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11271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28600" y="1427163"/>
            <a:ext cx="8077200" cy="1609725"/>
          </a:xfrm>
        </p:spPr>
        <p:txBody>
          <a:bodyPr/>
          <a:lstStyle>
            <a:lvl1pPr>
              <a:defRPr sz="46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1272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441700"/>
            <a:ext cx="6629400" cy="16764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9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714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3163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714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F192EE9-860A-4E4C-85FE-8D597A4EB2B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49637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BED3D0-6741-4DA9-B74D-2492086AFF7D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27621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62BD55-EE3D-4A8A-AD78-74FED4172FB1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516439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F5D858-7600-43E1-A94C-AF32E0C51605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72588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453323-745A-4133-B924-90FDA7F11FA8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65060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7E216D-D6F8-4F59-8659-C6FCE3A93C33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672544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C7401C-1E73-4F92-A721-521823FE5611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9175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AB9CA3-2E6F-43F5-9F5B-680D01CF79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0434006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53E5ED-9833-4160-B62F-DAE75B54A396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714012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CB0306-ECFC-4AD8-9D4C-18EE5D632AD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75815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6649CF-C927-47DE-B4B8-4F8F609BD558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546781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0013" y="228600"/>
            <a:ext cx="2084387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95263" y="228600"/>
            <a:ext cx="610235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86A8F5-8622-45E4-B412-EAB13DC59C63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72323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  <a:latin typeface="Comic Sans MS" pitchFamily="66" charset="0"/>
              <a:cs typeface="+mn-cs"/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Comic Sans MS" pitchFamily="66" charset="0"/>
                  <a:cs typeface="+mn-cs"/>
                </a:endParaRPr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Comic Sans MS" pitchFamily="66" charset="0"/>
                  <a:cs typeface="+mn-cs"/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Comic Sans MS" pitchFamily="66" charset="0"/>
                  <a:cs typeface="+mn-cs"/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Comic Sans MS" pitchFamily="66" charset="0"/>
                  <a:cs typeface="+mn-cs"/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Comic Sans MS" pitchFamily="66" charset="0"/>
                  <a:cs typeface="+mn-cs"/>
                </a:endParaRPr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9" cy="667"/>
              <a:chOff x="4986" y="2752"/>
              <a:chExt cx="469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Comic Sans MS" pitchFamily="66" charset="0"/>
                  <a:cs typeface="+mn-cs"/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Comic Sans MS" pitchFamily="66" charset="0"/>
                  <a:cs typeface="+mn-cs"/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Comic Sans MS" pitchFamily="66" charset="0"/>
                  <a:cs typeface="+mn-cs"/>
                </a:endParaRPr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Comic Sans MS" pitchFamily="66" charset="0"/>
                  <a:cs typeface="+mn-cs"/>
                </a:endParaRPr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Comic Sans MS" pitchFamily="66" charset="0"/>
                  <a:cs typeface="+mn-cs"/>
                </a:endParaRPr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0735FE-E106-429B-8495-E7DC3573F03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292975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6EDD22-DBEA-46FC-B6F3-18DE12803E4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762599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6919F1-2565-44A1-ACEC-76C0B622239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194069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2C4058-BB23-4121-A1A7-D6612846D1B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45735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A4B10-DD28-4C47-87A3-A9032407D82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456910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DCFDF7-3168-48BC-9FEE-E20D193E55F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5961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5F358B-8C1C-4D6A-8014-79EBF7EEB7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77367743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B93780-68E5-4260-A0D1-77CDA62AD40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224279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156B0C-2DF4-4F2F-9671-A0EFF41389E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750110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4D2A04-FB31-4C54-9023-028701EE734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052605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596FB4-23F6-4CC2-A5DB-DAFB4B5F357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896114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F06823-950D-493D-B678-8A44596DA4C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037958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  <a:latin typeface="Comic Sans MS" pitchFamily="66" charset="0"/>
              <a:cs typeface="+mn-cs"/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Comic Sans MS" pitchFamily="66" charset="0"/>
                  <a:cs typeface="+mn-cs"/>
                </a:endParaRPr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Comic Sans MS" pitchFamily="66" charset="0"/>
                  <a:cs typeface="+mn-cs"/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Comic Sans MS" pitchFamily="66" charset="0"/>
                  <a:cs typeface="+mn-cs"/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Comic Sans MS" pitchFamily="66" charset="0"/>
                  <a:cs typeface="+mn-cs"/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Comic Sans MS" pitchFamily="66" charset="0"/>
                  <a:cs typeface="+mn-cs"/>
                </a:endParaRPr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9" cy="667"/>
              <a:chOff x="4986" y="2752"/>
              <a:chExt cx="469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Comic Sans MS" pitchFamily="66" charset="0"/>
                  <a:cs typeface="+mn-cs"/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Comic Sans MS" pitchFamily="66" charset="0"/>
                  <a:cs typeface="+mn-cs"/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Comic Sans MS" pitchFamily="66" charset="0"/>
                  <a:cs typeface="+mn-cs"/>
                </a:endParaRPr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Comic Sans MS" pitchFamily="66" charset="0"/>
                  <a:cs typeface="+mn-cs"/>
                </a:endParaRPr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Comic Sans MS" pitchFamily="66" charset="0"/>
                  <a:cs typeface="+mn-cs"/>
                </a:endParaRPr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0735FE-E106-429B-8495-E7DC3573F03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110600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6EDD22-DBEA-46FC-B6F3-18DE12803E4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212369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6919F1-2565-44A1-ACEC-76C0B622239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347950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2C4058-BB23-4121-A1A7-D6612846D1B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578012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A4B10-DD28-4C47-87A3-A9032407D82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3283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CB87F0-F468-4905-BA0C-63D3E45B07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77000003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DCFDF7-3168-48BC-9FEE-E20D193E55F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550208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B93780-68E5-4260-A0D1-77CDA62AD40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248401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156B0C-2DF4-4F2F-9671-A0EFF41389E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222117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4D2A04-FB31-4C54-9023-028701EE734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045980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596FB4-23F6-4CC2-A5DB-DAFB4B5F357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401114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F06823-950D-493D-B678-8A44596DA4C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417093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  <a:latin typeface="Comic Sans MS" pitchFamily="66" charset="0"/>
              <a:cs typeface="+mn-cs"/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Comic Sans MS" pitchFamily="66" charset="0"/>
                  <a:cs typeface="+mn-cs"/>
                </a:endParaRPr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Comic Sans MS" pitchFamily="66" charset="0"/>
                  <a:cs typeface="+mn-cs"/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Comic Sans MS" pitchFamily="66" charset="0"/>
                  <a:cs typeface="+mn-cs"/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Comic Sans MS" pitchFamily="66" charset="0"/>
                  <a:cs typeface="+mn-cs"/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Comic Sans MS" pitchFamily="66" charset="0"/>
                  <a:cs typeface="+mn-cs"/>
                </a:endParaRPr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9" cy="667"/>
              <a:chOff x="4986" y="2752"/>
              <a:chExt cx="469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Comic Sans MS" pitchFamily="66" charset="0"/>
                  <a:cs typeface="+mn-cs"/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Comic Sans MS" pitchFamily="66" charset="0"/>
                  <a:cs typeface="+mn-cs"/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Comic Sans MS" pitchFamily="66" charset="0"/>
                  <a:cs typeface="+mn-cs"/>
                </a:endParaRPr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Comic Sans MS" pitchFamily="66" charset="0"/>
                  <a:cs typeface="+mn-cs"/>
                </a:endParaRPr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Comic Sans MS" pitchFamily="66" charset="0"/>
                  <a:cs typeface="+mn-cs"/>
                </a:endParaRPr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0735FE-E106-429B-8495-E7DC3573F03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489278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6EDD22-DBEA-46FC-B6F3-18DE12803E4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261270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6919F1-2565-44A1-ACEC-76C0B622239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371619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2C4058-BB23-4121-A1A7-D6612846D1B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7802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538E47-07EF-4050-A44D-F30FF86C09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11403231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A4B10-DD28-4C47-87A3-A9032407D82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146482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DCFDF7-3168-48BC-9FEE-E20D193E55F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219784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B93780-68E5-4260-A0D1-77CDA62AD40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49507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156B0C-2DF4-4F2F-9671-A0EFF41389E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758559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4D2A04-FB31-4C54-9023-028701EE734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360670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596FB4-23F6-4CC2-A5DB-DAFB4B5F357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51018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F06823-950D-493D-B678-8A44596DA4C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489120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927100"/>
            <a:ext cx="8991600" cy="4495800"/>
            <a:chOff x="0" y="584"/>
            <a:chExt cx="5664" cy="2832"/>
          </a:xfrm>
        </p:grpSpPr>
        <p:sp>
          <p:nvSpPr>
            <p:cNvPr id="5" name="AutoShape 3"/>
            <p:cNvSpPr>
              <a:spLocks noChangeArrowheads="1"/>
            </p:cNvSpPr>
            <p:nvPr userDrawn="1"/>
          </p:nvSpPr>
          <p:spPr bwMode="auto">
            <a:xfrm>
              <a:off x="432" y="1304"/>
              <a:ext cx="4656" cy="2112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9pPr>
            </a:lstStyle>
            <a:p>
              <a:pPr algn="ctr" eaLnBrk="1" hangingPunct="1"/>
              <a:endParaRPr lang="ru-RU" altLang="ru-RU" sz="2400" smtClean="0">
                <a:solidFill>
                  <a:srgbClr val="000000"/>
                </a:solidFill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blackWhite">
            <a:xfrm>
              <a:off x="144" y="584"/>
              <a:ext cx="4512" cy="62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9pPr>
            </a:lstStyle>
            <a:p>
              <a:pPr algn="ctr" eaLnBrk="1" hangingPunct="1"/>
              <a:endParaRPr lang="ru-RU" altLang="ru-RU" sz="2400" smtClean="0">
                <a:solidFill>
                  <a:srgbClr val="000000"/>
                </a:solidFill>
              </a:endParaRPr>
            </a:p>
          </p:txBody>
        </p:sp>
        <p:sp>
          <p:nvSpPr>
            <p:cNvPr id="7" name="AutoShape 5"/>
            <p:cNvSpPr>
              <a:spLocks noChangeArrowheads="1"/>
            </p:cNvSpPr>
            <p:nvPr userDrawn="1"/>
          </p:nvSpPr>
          <p:spPr bwMode="blackWhite">
            <a:xfrm>
              <a:off x="0" y="872"/>
              <a:ext cx="5664" cy="1152"/>
            </a:xfrm>
            <a:custGeom>
              <a:avLst/>
              <a:gdLst>
                <a:gd name="T0" fmla="*/ 0 w 4917"/>
                <a:gd name="T1" fmla="*/ 0 h 1000"/>
                <a:gd name="T2" fmla="*/ 74725 w 4917"/>
                <a:gd name="T3" fmla="*/ 0 h 1000"/>
                <a:gd name="T4" fmla="*/ 83200 w 4917"/>
                <a:gd name="T5" fmla="*/ 8483 h 1000"/>
                <a:gd name="T6" fmla="*/ 74741 w 4917"/>
                <a:gd name="T7" fmla="*/ 16937 h 1000"/>
                <a:gd name="T8" fmla="*/ 0 w 4917"/>
                <a:gd name="T9" fmla="*/ 16937 h 1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17"/>
                <a:gd name="T16" fmla="*/ 0 h 1000"/>
                <a:gd name="T17" fmla="*/ 2459 w 4917"/>
                <a:gd name="T18" fmla="*/ 1000 h 1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17" h="1000">
                  <a:moveTo>
                    <a:pt x="0" y="0"/>
                  </a:moveTo>
                  <a:lnTo>
                    <a:pt x="4416" y="0"/>
                  </a:lnTo>
                  <a:cubicBezTo>
                    <a:pt x="4693" y="0"/>
                    <a:pt x="4917" y="223"/>
                    <a:pt x="4917" y="500"/>
                  </a:cubicBezTo>
                  <a:cubicBezTo>
                    <a:pt x="4917" y="776"/>
                    <a:pt x="4693" y="999"/>
                    <a:pt x="4417" y="1000"/>
                  </a:cubicBezTo>
                  <a:lnTo>
                    <a:pt x="0" y="1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8" name="Line 6"/>
            <p:cNvSpPr>
              <a:spLocks noChangeShapeType="1"/>
            </p:cNvSpPr>
            <p:nvPr userDrawn="1"/>
          </p:nvSpPr>
          <p:spPr bwMode="auto">
            <a:xfrm>
              <a:off x="0" y="1928"/>
              <a:ext cx="5232" cy="0"/>
            </a:xfrm>
            <a:prstGeom prst="line">
              <a:avLst/>
            </a:prstGeom>
            <a:noFill/>
            <a:ln w="508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1271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28600" y="1427163"/>
            <a:ext cx="8077200" cy="1609725"/>
          </a:xfrm>
        </p:spPr>
        <p:txBody>
          <a:bodyPr/>
          <a:lstStyle>
            <a:lvl1pPr>
              <a:defRPr sz="46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1272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441700"/>
            <a:ext cx="6629400" cy="16764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9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31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01968F-7E60-4822-B788-BBD920DE8F4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494260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E8DCE8-34C4-481E-8F2A-54FB07C55A3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367626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1A3061-D1CD-451F-BCCE-D3BC3463428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5306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5FC791-473F-4611-9257-B4AA638770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65966976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D67728-76F0-4A13-8711-0CAA17386D7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48647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6E3790-D0AA-4FA6-9A89-96C2F51B714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233408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80E316-22B4-4329-996B-5BE674E00D2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562040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8CA995-FD95-4B88-9BFD-BB6F2292E03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605582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7990C-3915-4E37-B3E5-2895F675098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832484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3EF0E8-9862-47D3-B1AE-A02B9216AB2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278902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07621F-E2E2-4186-8901-BD2C89E29EA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644276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0013" y="228600"/>
            <a:ext cx="2084387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95263" y="228600"/>
            <a:ext cx="610235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7860EE-C1B2-4818-B56A-523F6C4015E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08423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5611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4F1EF9-3577-40E2-A860-8086E73FE5C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113744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9802A1-5D4F-47BB-A367-B7E0B9C2E05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44017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15B963-2FB6-4571-8B03-5D66D383FA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04439005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артинк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артинка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CB3F67-D073-479F-B438-F7F0789F2A8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069801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0881E5-C5CB-47E7-889A-B3647949AD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12788042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927100"/>
            <a:ext cx="8991600" cy="4495800"/>
            <a:chOff x="0" y="584"/>
            <a:chExt cx="5664" cy="2832"/>
          </a:xfrm>
        </p:grpSpPr>
        <p:sp>
          <p:nvSpPr>
            <p:cNvPr id="5" name="AutoShape 3"/>
            <p:cNvSpPr>
              <a:spLocks noChangeArrowheads="1"/>
            </p:cNvSpPr>
            <p:nvPr userDrawn="1"/>
          </p:nvSpPr>
          <p:spPr bwMode="auto">
            <a:xfrm>
              <a:off x="432" y="1304"/>
              <a:ext cx="4656" cy="2112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9pPr>
            </a:lstStyle>
            <a:p>
              <a:pPr algn="ctr" eaLnBrk="1" hangingPunct="1"/>
              <a:endParaRPr lang="ru-RU" altLang="ru-RU" sz="2400" smtClean="0">
                <a:solidFill>
                  <a:srgbClr val="000000"/>
                </a:solidFill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blackWhite">
            <a:xfrm>
              <a:off x="144" y="584"/>
              <a:ext cx="4512" cy="62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9pPr>
            </a:lstStyle>
            <a:p>
              <a:pPr algn="ctr" eaLnBrk="1" hangingPunct="1"/>
              <a:endParaRPr lang="ru-RU" altLang="ru-RU" sz="2400" smtClean="0">
                <a:solidFill>
                  <a:srgbClr val="000000"/>
                </a:solidFill>
              </a:endParaRPr>
            </a:p>
          </p:txBody>
        </p:sp>
        <p:sp>
          <p:nvSpPr>
            <p:cNvPr id="7" name="AutoShape 5"/>
            <p:cNvSpPr>
              <a:spLocks noChangeArrowheads="1"/>
            </p:cNvSpPr>
            <p:nvPr userDrawn="1"/>
          </p:nvSpPr>
          <p:spPr bwMode="blackWhite">
            <a:xfrm>
              <a:off x="0" y="872"/>
              <a:ext cx="5664" cy="1152"/>
            </a:xfrm>
            <a:custGeom>
              <a:avLst/>
              <a:gdLst>
                <a:gd name="T0" fmla="*/ 0 w 4917"/>
                <a:gd name="T1" fmla="*/ 0 h 1000"/>
                <a:gd name="T2" fmla="*/ 74725 w 4917"/>
                <a:gd name="T3" fmla="*/ 0 h 1000"/>
                <a:gd name="T4" fmla="*/ 83200 w 4917"/>
                <a:gd name="T5" fmla="*/ 8483 h 1000"/>
                <a:gd name="T6" fmla="*/ 74741 w 4917"/>
                <a:gd name="T7" fmla="*/ 16937 h 1000"/>
                <a:gd name="T8" fmla="*/ 0 w 4917"/>
                <a:gd name="T9" fmla="*/ 16937 h 1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17"/>
                <a:gd name="T16" fmla="*/ 0 h 1000"/>
                <a:gd name="T17" fmla="*/ 2459 w 4917"/>
                <a:gd name="T18" fmla="*/ 1000 h 1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17" h="1000">
                  <a:moveTo>
                    <a:pt x="0" y="0"/>
                  </a:moveTo>
                  <a:lnTo>
                    <a:pt x="4416" y="0"/>
                  </a:lnTo>
                  <a:cubicBezTo>
                    <a:pt x="4693" y="0"/>
                    <a:pt x="4917" y="223"/>
                    <a:pt x="4917" y="500"/>
                  </a:cubicBezTo>
                  <a:cubicBezTo>
                    <a:pt x="4917" y="776"/>
                    <a:pt x="4693" y="999"/>
                    <a:pt x="4417" y="1000"/>
                  </a:cubicBezTo>
                  <a:lnTo>
                    <a:pt x="0" y="1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8" name="Line 6"/>
            <p:cNvSpPr>
              <a:spLocks noChangeShapeType="1"/>
            </p:cNvSpPr>
            <p:nvPr userDrawn="1"/>
          </p:nvSpPr>
          <p:spPr bwMode="auto">
            <a:xfrm>
              <a:off x="0" y="1928"/>
              <a:ext cx="5232" cy="0"/>
            </a:xfrm>
            <a:prstGeom prst="line">
              <a:avLst/>
            </a:prstGeom>
            <a:noFill/>
            <a:ln w="508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1271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28600" y="1427163"/>
            <a:ext cx="8077200" cy="1609725"/>
          </a:xfrm>
        </p:spPr>
        <p:txBody>
          <a:bodyPr/>
          <a:lstStyle>
            <a:lvl1pPr>
              <a:defRPr sz="46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1272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441700"/>
            <a:ext cx="6629400" cy="16764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9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31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01968F-7E60-4822-B788-BBD920DE8F4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05631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E8DCE8-34C4-481E-8F2A-54FB07C55A3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76346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1A3061-D1CD-451F-BCCE-D3BC3463428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863439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D67728-76F0-4A13-8711-0CAA17386D7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350285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6E3790-D0AA-4FA6-9A89-96C2F51B714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358671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80E316-22B4-4329-996B-5BE674E00D2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654689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8CA995-FD95-4B88-9BFD-BB6F2292E03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635304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7990C-3915-4E37-B3E5-2895F675098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1457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B927E2-4E82-42D5-AC5F-391E08E484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63541055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3EF0E8-9862-47D3-B1AE-A02B9216AB2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656597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07621F-E2E2-4186-8901-BD2C89E29EA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054107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0013" y="228600"/>
            <a:ext cx="2084387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95263" y="228600"/>
            <a:ext cx="610235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7860EE-C1B2-4818-B56A-523F6C4015E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961537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5611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4F1EF9-3577-40E2-A860-8086E73FE5C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977292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9802A1-5D4F-47BB-A367-B7E0B9C2E05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917783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артинк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артинка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CB3F67-D073-479F-B438-F7F0789F2A8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984159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927100"/>
            <a:ext cx="8991600" cy="4495800"/>
            <a:chOff x="0" y="584"/>
            <a:chExt cx="5664" cy="2832"/>
          </a:xfrm>
        </p:grpSpPr>
        <p:sp>
          <p:nvSpPr>
            <p:cNvPr id="5" name="AutoShape 3"/>
            <p:cNvSpPr>
              <a:spLocks noChangeArrowheads="1"/>
            </p:cNvSpPr>
            <p:nvPr userDrawn="1"/>
          </p:nvSpPr>
          <p:spPr bwMode="auto">
            <a:xfrm>
              <a:off x="432" y="1304"/>
              <a:ext cx="4656" cy="2112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9pPr>
            </a:lstStyle>
            <a:p>
              <a:pPr algn="ctr" eaLnBrk="1" hangingPunct="1"/>
              <a:endParaRPr lang="ru-RU" altLang="ru-RU" sz="2400" smtClean="0">
                <a:solidFill>
                  <a:srgbClr val="000000"/>
                </a:solidFill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blackWhite">
            <a:xfrm>
              <a:off x="144" y="584"/>
              <a:ext cx="4512" cy="62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9pPr>
            </a:lstStyle>
            <a:p>
              <a:pPr algn="ctr" eaLnBrk="1" hangingPunct="1"/>
              <a:endParaRPr lang="ru-RU" altLang="ru-RU" sz="2400" smtClean="0">
                <a:solidFill>
                  <a:srgbClr val="000000"/>
                </a:solidFill>
              </a:endParaRPr>
            </a:p>
          </p:txBody>
        </p:sp>
        <p:sp>
          <p:nvSpPr>
            <p:cNvPr id="7" name="AutoShape 5"/>
            <p:cNvSpPr>
              <a:spLocks noChangeArrowheads="1"/>
            </p:cNvSpPr>
            <p:nvPr userDrawn="1"/>
          </p:nvSpPr>
          <p:spPr bwMode="blackWhite">
            <a:xfrm>
              <a:off x="0" y="872"/>
              <a:ext cx="5664" cy="1152"/>
            </a:xfrm>
            <a:custGeom>
              <a:avLst/>
              <a:gdLst>
                <a:gd name="T0" fmla="*/ 0 w 4917"/>
                <a:gd name="T1" fmla="*/ 0 h 1000"/>
                <a:gd name="T2" fmla="*/ 74725 w 4917"/>
                <a:gd name="T3" fmla="*/ 0 h 1000"/>
                <a:gd name="T4" fmla="*/ 83200 w 4917"/>
                <a:gd name="T5" fmla="*/ 8483 h 1000"/>
                <a:gd name="T6" fmla="*/ 74741 w 4917"/>
                <a:gd name="T7" fmla="*/ 16937 h 1000"/>
                <a:gd name="T8" fmla="*/ 0 w 4917"/>
                <a:gd name="T9" fmla="*/ 16937 h 1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17"/>
                <a:gd name="T16" fmla="*/ 0 h 1000"/>
                <a:gd name="T17" fmla="*/ 2459 w 4917"/>
                <a:gd name="T18" fmla="*/ 1000 h 1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17" h="1000">
                  <a:moveTo>
                    <a:pt x="0" y="0"/>
                  </a:moveTo>
                  <a:lnTo>
                    <a:pt x="4416" y="0"/>
                  </a:lnTo>
                  <a:cubicBezTo>
                    <a:pt x="4693" y="0"/>
                    <a:pt x="4917" y="223"/>
                    <a:pt x="4917" y="500"/>
                  </a:cubicBezTo>
                  <a:cubicBezTo>
                    <a:pt x="4917" y="776"/>
                    <a:pt x="4693" y="999"/>
                    <a:pt x="4417" y="1000"/>
                  </a:cubicBezTo>
                  <a:lnTo>
                    <a:pt x="0" y="1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8" name="Line 6"/>
            <p:cNvSpPr>
              <a:spLocks noChangeShapeType="1"/>
            </p:cNvSpPr>
            <p:nvPr userDrawn="1"/>
          </p:nvSpPr>
          <p:spPr bwMode="auto">
            <a:xfrm>
              <a:off x="0" y="1928"/>
              <a:ext cx="5232" cy="0"/>
            </a:xfrm>
            <a:prstGeom prst="line">
              <a:avLst/>
            </a:prstGeom>
            <a:noFill/>
            <a:ln w="508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1271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28600" y="1427163"/>
            <a:ext cx="8077200" cy="1609725"/>
          </a:xfrm>
        </p:spPr>
        <p:txBody>
          <a:bodyPr/>
          <a:lstStyle>
            <a:lvl1pPr>
              <a:defRPr sz="46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1272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441700"/>
            <a:ext cx="6629400" cy="16764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9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31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01968F-7E60-4822-B788-BBD920DE8F4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737059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E8DCE8-34C4-481E-8F2A-54FB07C55A3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543052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1A3061-D1CD-451F-BCCE-D3BC3463428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1701314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D67728-76F0-4A13-8711-0CAA17386D7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6351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7.xml"/><Relationship Id="rId13" Type="http://schemas.openxmlformats.org/officeDocument/2006/relationships/slideLayout" Target="../slideLayouts/slideLayout122.xml"/><Relationship Id="rId3" Type="http://schemas.openxmlformats.org/officeDocument/2006/relationships/slideLayout" Target="../slideLayouts/slideLayout112.xml"/><Relationship Id="rId7" Type="http://schemas.openxmlformats.org/officeDocument/2006/relationships/slideLayout" Target="../slideLayouts/slideLayout116.xml"/><Relationship Id="rId12" Type="http://schemas.openxmlformats.org/officeDocument/2006/relationships/slideLayout" Target="../slideLayouts/slideLayout121.xml"/><Relationship Id="rId2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5.xml"/><Relationship Id="rId11" Type="http://schemas.openxmlformats.org/officeDocument/2006/relationships/slideLayout" Target="../slideLayouts/slideLayout120.xml"/><Relationship Id="rId5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119.xml"/><Relationship Id="rId4" Type="http://schemas.openxmlformats.org/officeDocument/2006/relationships/slideLayout" Target="../slideLayouts/slideLayout113.xml"/><Relationship Id="rId9" Type="http://schemas.openxmlformats.org/officeDocument/2006/relationships/slideLayout" Target="../slideLayouts/slideLayout118.xml"/><Relationship Id="rId1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0.xml"/><Relationship Id="rId3" Type="http://schemas.openxmlformats.org/officeDocument/2006/relationships/slideLayout" Target="../slideLayouts/slideLayout125.xml"/><Relationship Id="rId7" Type="http://schemas.openxmlformats.org/officeDocument/2006/relationships/slideLayout" Target="../slideLayouts/slideLayout129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24.xml"/><Relationship Id="rId1" Type="http://schemas.openxmlformats.org/officeDocument/2006/relationships/slideLayout" Target="../slideLayouts/slideLayout123.xml"/><Relationship Id="rId6" Type="http://schemas.openxmlformats.org/officeDocument/2006/relationships/slideLayout" Target="../slideLayouts/slideLayout128.xml"/><Relationship Id="rId11" Type="http://schemas.openxmlformats.org/officeDocument/2006/relationships/slideLayout" Target="../slideLayouts/slideLayout133.xml"/><Relationship Id="rId5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32.xml"/><Relationship Id="rId4" Type="http://schemas.openxmlformats.org/officeDocument/2006/relationships/slideLayout" Target="../slideLayouts/slideLayout126.xml"/><Relationship Id="rId9" Type="http://schemas.openxmlformats.org/officeDocument/2006/relationships/slideLayout" Target="../slideLayouts/slideLayout13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1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36.xml"/><Relationship Id="rId7" Type="http://schemas.openxmlformats.org/officeDocument/2006/relationships/slideLayout" Target="../slideLayouts/slideLayout140.xml"/><Relationship Id="rId12" Type="http://schemas.openxmlformats.org/officeDocument/2006/relationships/slideLayout" Target="../slideLayouts/slideLayout145.xml"/><Relationship Id="rId2" Type="http://schemas.openxmlformats.org/officeDocument/2006/relationships/slideLayout" Target="../slideLayouts/slideLayout135.xml"/><Relationship Id="rId1" Type="http://schemas.openxmlformats.org/officeDocument/2006/relationships/slideLayout" Target="../slideLayouts/slideLayout134.xml"/><Relationship Id="rId6" Type="http://schemas.openxmlformats.org/officeDocument/2006/relationships/slideLayout" Target="../slideLayouts/slideLayout139.xml"/><Relationship Id="rId11" Type="http://schemas.openxmlformats.org/officeDocument/2006/relationships/slideLayout" Target="../slideLayouts/slideLayout144.xml"/><Relationship Id="rId5" Type="http://schemas.openxmlformats.org/officeDocument/2006/relationships/slideLayout" Target="../slideLayouts/slideLayout138.xml"/><Relationship Id="rId10" Type="http://schemas.openxmlformats.org/officeDocument/2006/relationships/slideLayout" Target="../slideLayouts/slideLayout143.xml"/><Relationship Id="rId4" Type="http://schemas.openxmlformats.org/officeDocument/2006/relationships/slideLayout" Target="../slideLayouts/slideLayout137.xml"/><Relationship Id="rId9" Type="http://schemas.openxmlformats.org/officeDocument/2006/relationships/slideLayout" Target="../slideLayouts/slideLayout14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slideLayout" Target="../slideLayouts/slideLayout79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8.xml"/><Relationship Id="rId2" Type="http://schemas.openxmlformats.org/officeDocument/2006/relationships/slideLayout" Target="../slideLayouts/slideLayout68.xml"/><Relationship Id="rId16" Type="http://schemas.openxmlformats.org/officeDocument/2006/relationships/theme" Target="../theme/theme7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5" Type="http://schemas.openxmlformats.org/officeDocument/2006/relationships/slideLayout" Target="../slideLayouts/slideLayout8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slideLayout" Target="../slideLayouts/slideLayout8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13" Type="http://schemas.openxmlformats.org/officeDocument/2006/relationships/slideLayout" Target="../slideLayouts/slideLayout94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slideLayout" Target="../slideLayouts/slideLayout93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5" Type="http://schemas.openxmlformats.org/officeDocument/2006/relationships/theme" Target="../theme/theme8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14" Type="http://schemas.openxmlformats.org/officeDocument/2006/relationships/slideLayout" Target="../slideLayouts/slideLayout95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3.xml"/><Relationship Id="rId13" Type="http://schemas.openxmlformats.org/officeDocument/2006/relationships/slideLayout" Target="../slideLayouts/slideLayout108.xml"/><Relationship Id="rId3" Type="http://schemas.openxmlformats.org/officeDocument/2006/relationships/slideLayout" Target="../slideLayouts/slideLayout98.xml"/><Relationship Id="rId7" Type="http://schemas.openxmlformats.org/officeDocument/2006/relationships/slideLayout" Target="../slideLayouts/slideLayout102.xml"/><Relationship Id="rId12" Type="http://schemas.openxmlformats.org/officeDocument/2006/relationships/slideLayout" Target="../slideLayouts/slideLayout107.xml"/><Relationship Id="rId2" Type="http://schemas.openxmlformats.org/officeDocument/2006/relationships/slideLayout" Target="../slideLayouts/slideLayout97.xml"/><Relationship Id="rId1" Type="http://schemas.openxmlformats.org/officeDocument/2006/relationships/slideLayout" Target="../slideLayouts/slideLayout96.xml"/><Relationship Id="rId6" Type="http://schemas.openxmlformats.org/officeDocument/2006/relationships/slideLayout" Target="../slideLayouts/slideLayout101.xml"/><Relationship Id="rId11" Type="http://schemas.openxmlformats.org/officeDocument/2006/relationships/slideLayout" Target="../slideLayouts/slideLayout106.xml"/><Relationship Id="rId5" Type="http://schemas.openxmlformats.org/officeDocument/2006/relationships/slideLayout" Target="../slideLayouts/slideLayout100.xml"/><Relationship Id="rId15" Type="http://schemas.openxmlformats.org/officeDocument/2006/relationships/theme" Target="../theme/theme9.xml"/><Relationship Id="rId10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99.xml"/><Relationship Id="rId9" Type="http://schemas.openxmlformats.org/officeDocument/2006/relationships/slideLayout" Target="../slideLayouts/slideLayout104.xml"/><Relationship Id="rId14" Type="http://schemas.openxmlformats.org/officeDocument/2006/relationships/slideLayout" Target="../slideLayouts/slideLayout10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152400"/>
            <a:ext cx="8686800" cy="6096000"/>
            <a:chOff x="0" y="96"/>
            <a:chExt cx="5472" cy="3840"/>
          </a:xfrm>
        </p:grpSpPr>
        <p:sp>
          <p:nvSpPr>
            <p:cNvPr id="1032" name="AutoShape 3"/>
            <p:cNvSpPr>
              <a:spLocks noChangeArrowheads="1"/>
            </p:cNvSpPr>
            <p:nvPr/>
          </p:nvSpPr>
          <p:spPr bwMode="auto">
            <a:xfrm>
              <a:off x="240" y="336"/>
              <a:ext cx="5232" cy="3600"/>
            </a:xfrm>
            <a:prstGeom prst="roundRect">
              <a:avLst>
                <a:gd name="adj" fmla="val 1372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x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/>
            </a:p>
          </p:txBody>
        </p:sp>
        <p:sp>
          <p:nvSpPr>
            <p:cNvPr id="1033" name="AutoShape 4"/>
            <p:cNvSpPr>
              <a:spLocks noChangeArrowheads="1"/>
            </p:cNvSpPr>
            <p:nvPr/>
          </p:nvSpPr>
          <p:spPr bwMode="blackWhite">
            <a:xfrm>
              <a:off x="0" y="96"/>
              <a:ext cx="5376" cy="768"/>
            </a:xfrm>
            <a:custGeom>
              <a:avLst/>
              <a:gdLst>
                <a:gd name="T0" fmla="*/ 0 w 7000"/>
                <a:gd name="T1" fmla="*/ 0 h 1000"/>
                <a:gd name="T2" fmla="*/ 356 w 7000"/>
                <a:gd name="T3" fmla="*/ 0 h 1000"/>
                <a:gd name="T4" fmla="*/ 383 w 7000"/>
                <a:gd name="T5" fmla="*/ 28 h 1000"/>
                <a:gd name="T6" fmla="*/ 356 w 7000"/>
                <a:gd name="T7" fmla="*/ 55 h 1000"/>
                <a:gd name="T8" fmla="*/ 0 w 7000"/>
                <a:gd name="T9" fmla="*/ 55 h 1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00"/>
                <a:gd name="T16" fmla="*/ 0 h 1000"/>
                <a:gd name="T17" fmla="*/ 3500 w 7000"/>
                <a:gd name="T18" fmla="*/ 1000 h 1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00" h="1000">
                  <a:moveTo>
                    <a:pt x="0" y="0"/>
                  </a:moveTo>
                  <a:lnTo>
                    <a:pt x="6499" y="0"/>
                  </a:lnTo>
                  <a:cubicBezTo>
                    <a:pt x="6776" y="0"/>
                    <a:pt x="7000" y="223"/>
                    <a:pt x="7000" y="500"/>
                  </a:cubicBezTo>
                  <a:cubicBezTo>
                    <a:pt x="7000" y="776"/>
                    <a:pt x="6776" y="999"/>
                    <a:pt x="6500" y="1000"/>
                  </a:cubicBezTo>
                  <a:lnTo>
                    <a:pt x="0" y="1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1034" name="Line 5"/>
            <p:cNvSpPr>
              <a:spLocks noChangeShapeType="1"/>
            </p:cNvSpPr>
            <p:nvPr/>
          </p:nvSpPr>
          <p:spPr bwMode="auto">
            <a:xfrm>
              <a:off x="0" y="768"/>
              <a:ext cx="5088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7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95263" y="228600"/>
            <a:ext cx="801528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79248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48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249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250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 Black" pitchFamily="34" charset="0"/>
              </a:defRPr>
            </a:lvl1pPr>
          </a:lstStyle>
          <a:p>
            <a:pPr>
              <a:defRPr/>
            </a:pPr>
            <a:fld id="{5CBF95C1-C1EE-4472-9F0D-FE35F209D8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6" r:id="rId1"/>
    <p:sldLayoutId id="2147483906" r:id="rId2"/>
    <p:sldLayoutId id="2147483907" r:id="rId3"/>
    <p:sldLayoutId id="2147483908" r:id="rId4"/>
    <p:sldLayoutId id="2147483909" r:id="rId5"/>
    <p:sldLayoutId id="2147483910" r:id="rId6"/>
    <p:sldLayoutId id="2147483911" r:id="rId7"/>
    <p:sldLayoutId id="2147483912" r:id="rId8"/>
    <p:sldLayoutId id="2147483913" r:id="rId9"/>
    <p:sldLayoutId id="2147483914" r:id="rId10"/>
    <p:sldLayoutId id="2147483915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9930B2B-E316-4A41-8F98-629BA90EE3F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1EFFA42-D966-444E-9FCC-071044826A7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5633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7" r:id="rId1"/>
    <p:sldLayoutId id="2147484298" r:id="rId2"/>
    <p:sldLayoutId id="2147484299" r:id="rId3"/>
    <p:sldLayoutId id="2147484300" r:id="rId4"/>
    <p:sldLayoutId id="2147484301" r:id="rId5"/>
    <p:sldLayoutId id="2147484302" r:id="rId6"/>
    <p:sldLayoutId id="2147484303" r:id="rId7"/>
    <p:sldLayoutId id="2147484304" r:id="rId8"/>
    <p:sldLayoutId id="2147484305" r:id="rId9"/>
    <p:sldLayoutId id="2147484306" r:id="rId10"/>
    <p:sldLayoutId id="2147484307" r:id="rId11"/>
    <p:sldLayoutId id="2147484308" r:id="rId12"/>
    <p:sldLayoutId id="2147484309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152400"/>
            <a:ext cx="8686800" cy="6096000"/>
            <a:chOff x="0" y="96"/>
            <a:chExt cx="5472" cy="3840"/>
          </a:xfrm>
        </p:grpSpPr>
        <p:sp>
          <p:nvSpPr>
            <p:cNvPr id="1032" name="AutoShape 3"/>
            <p:cNvSpPr>
              <a:spLocks noChangeArrowheads="1"/>
            </p:cNvSpPr>
            <p:nvPr/>
          </p:nvSpPr>
          <p:spPr bwMode="auto">
            <a:xfrm>
              <a:off x="240" y="336"/>
              <a:ext cx="5232" cy="3600"/>
            </a:xfrm>
            <a:prstGeom prst="roundRect">
              <a:avLst>
                <a:gd name="adj" fmla="val 1372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x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AutoShape 4"/>
            <p:cNvSpPr>
              <a:spLocks noChangeArrowheads="1"/>
            </p:cNvSpPr>
            <p:nvPr/>
          </p:nvSpPr>
          <p:spPr bwMode="blackWhite">
            <a:xfrm>
              <a:off x="0" y="96"/>
              <a:ext cx="5376" cy="768"/>
            </a:xfrm>
            <a:custGeom>
              <a:avLst/>
              <a:gdLst>
                <a:gd name="T0" fmla="*/ 0 w 7000"/>
                <a:gd name="T1" fmla="*/ 0 h 1000"/>
                <a:gd name="T2" fmla="*/ 356 w 7000"/>
                <a:gd name="T3" fmla="*/ 0 h 1000"/>
                <a:gd name="T4" fmla="*/ 383 w 7000"/>
                <a:gd name="T5" fmla="*/ 28 h 1000"/>
                <a:gd name="T6" fmla="*/ 356 w 7000"/>
                <a:gd name="T7" fmla="*/ 55 h 1000"/>
                <a:gd name="T8" fmla="*/ 0 w 7000"/>
                <a:gd name="T9" fmla="*/ 55 h 1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00"/>
                <a:gd name="T16" fmla="*/ 0 h 1000"/>
                <a:gd name="T17" fmla="*/ 3500 w 7000"/>
                <a:gd name="T18" fmla="*/ 1000 h 1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00" h="1000">
                  <a:moveTo>
                    <a:pt x="0" y="0"/>
                  </a:moveTo>
                  <a:lnTo>
                    <a:pt x="6499" y="0"/>
                  </a:lnTo>
                  <a:cubicBezTo>
                    <a:pt x="6776" y="0"/>
                    <a:pt x="7000" y="223"/>
                    <a:pt x="7000" y="500"/>
                  </a:cubicBezTo>
                  <a:cubicBezTo>
                    <a:pt x="7000" y="776"/>
                    <a:pt x="6776" y="999"/>
                    <a:pt x="6500" y="1000"/>
                  </a:cubicBezTo>
                  <a:lnTo>
                    <a:pt x="0" y="1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Line 5"/>
            <p:cNvSpPr>
              <a:spLocks noChangeShapeType="1"/>
            </p:cNvSpPr>
            <p:nvPr/>
          </p:nvSpPr>
          <p:spPr bwMode="auto">
            <a:xfrm>
              <a:off x="0" y="768"/>
              <a:ext cx="5088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1027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95263" y="228600"/>
            <a:ext cx="801528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79248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48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49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50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 Black" pitchFamily="34" charset="0"/>
              </a:defRPr>
            </a:lvl1pPr>
          </a:lstStyle>
          <a:p>
            <a:pPr>
              <a:defRPr/>
            </a:pPr>
            <a:fld id="{5CBF95C1-C1EE-4472-9F0D-FE35F209D8D0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8791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11" r:id="rId1"/>
    <p:sldLayoutId id="2147484312" r:id="rId2"/>
    <p:sldLayoutId id="2147484313" r:id="rId3"/>
    <p:sldLayoutId id="2147484314" r:id="rId4"/>
    <p:sldLayoutId id="2147484315" r:id="rId5"/>
    <p:sldLayoutId id="2147484316" r:id="rId6"/>
    <p:sldLayoutId id="2147484317" r:id="rId7"/>
    <p:sldLayoutId id="2147484318" r:id="rId8"/>
    <p:sldLayoutId id="2147484319" r:id="rId9"/>
    <p:sldLayoutId id="2147484320" r:id="rId10"/>
    <p:sldLayoutId id="2147484321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6865A43-3684-41B0-958D-AFE4FB035C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3572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23" r:id="rId1"/>
    <p:sldLayoutId id="2147484324" r:id="rId2"/>
    <p:sldLayoutId id="2147484325" r:id="rId3"/>
    <p:sldLayoutId id="2147484326" r:id="rId4"/>
    <p:sldLayoutId id="2147484327" r:id="rId5"/>
    <p:sldLayoutId id="2147484328" r:id="rId6"/>
    <p:sldLayoutId id="2147484329" r:id="rId7"/>
    <p:sldLayoutId id="2147484330" r:id="rId8"/>
    <p:sldLayoutId id="2147484331" r:id="rId9"/>
    <p:sldLayoutId id="2147484332" r:id="rId10"/>
    <p:sldLayoutId id="2147484333" r:id="rId11"/>
    <p:sldLayoutId id="2147484334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152400"/>
            <a:ext cx="8686800" cy="6096000"/>
            <a:chOff x="0" y="96"/>
            <a:chExt cx="5472" cy="3840"/>
          </a:xfrm>
        </p:grpSpPr>
        <p:sp>
          <p:nvSpPr>
            <p:cNvPr id="1032" name="AutoShape 3"/>
            <p:cNvSpPr>
              <a:spLocks noChangeArrowheads="1"/>
            </p:cNvSpPr>
            <p:nvPr/>
          </p:nvSpPr>
          <p:spPr bwMode="auto">
            <a:xfrm>
              <a:off x="240" y="336"/>
              <a:ext cx="5232" cy="3600"/>
            </a:xfrm>
            <a:prstGeom prst="roundRect">
              <a:avLst>
                <a:gd name="adj" fmla="val 1372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x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AutoShape 4"/>
            <p:cNvSpPr>
              <a:spLocks noChangeArrowheads="1"/>
            </p:cNvSpPr>
            <p:nvPr/>
          </p:nvSpPr>
          <p:spPr bwMode="blackWhite">
            <a:xfrm>
              <a:off x="0" y="96"/>
              <a:ext cx="5376" cy="768"/>
            </a:xfrm>
            <a:custGeom>
              <a:avLst/>
              <a:gdLst>
                <a:gd name="T0" fmla="*/ 0 w 7000"/>
                <a:gd name="T1" fmla="*/ 0 h 1000"/>
                <a:gd name="T2" fmla="*/ 273 w 7000"/>
                <a:gd name="T3" fmla="*/ 0 h 1000"/>
                <a:gd name="T4" fmla="*/ 294 w 7000"/>
                <a:gd name="T5" fmla="*/ 22 h 1000"/>
                <a:gd name="T6" fmla="*/ 273 w 7000"/>
                <a:gd name="T7" fmla="*/ 42 h 1000"/>
                <a:gd name="T8" fmla="*/ 0 w 7000"/>
                <a:gd name="T9" fmla="*/ 42 h 1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00"/>
                <a:gd name="T16" fmla="*/ 0 h 1000"/>
                <a:gd name="T17" fmla="*/ 3500 w 7000"/>
                <a:gd name="T18" fmla="*/ 1000 h 1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00" h="1000">
                  <a:moveTo>
                    <a:pt x="0" y="0"/>
                  </a:moveTo>
                  <a:lnTo>
                    <a:pt x="6499" y="0"/>
                  </a:lnTo>
                  <a:cubicBezTo>
                    <a:pt x="6776" y="0"/>
                    <a:pt x="7000" y="223"/>
                    <a:pt x="7000" y="500"/>
                  </a:cubicBezTo>
                  <a:cubicBezTo>
                    <a:pt x="7000" y="776"/>
                    <a:pt x="6776" y="999"/>
                    <a:pt x="6500" y="1000"/>
                  </a:cubicBezTo>
                  <a:lnTo>
                    <a:pt x="0" y="1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Line 5"/>
            <p:cNvSpPr>
              <a:spLocks noChangeShapeType="1"/>
            </p:cNvSpPr>
            <p:nvPr/>
          </p:nvSpPr>
          <p:spPr bwMode="auto">
            <a:xfrm>
              <a:off x="0" y="768"/>
              <a:ext cx="5088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1027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95263" y="228600"/>
            <a:ext cx="801528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79248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48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49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50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 Black" pitchFamily="34" charset="0"/>
              </a:defRPr>
            </a:lvl1pPr>
          </a:lstStyle>
          <a:p>
            <a:pPr>
              <a:defRPr/>
            </a:pPr>
            <a:fld id="{6019509E-8A6E-4D5E-9F07-3E5517422E95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0767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  <p:sldLayoutId id="2147483927" r:id="rId10"/>
    <p:sldLayoutId id="2147483928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152400"/>
            <a:ext cx="8686800" cy="6096000"/>
            <a:chOff x="0" y="96"/>
            <a:chExt cx="5472" cy="3840"/>
          </a:xfrm>
        </p:grpSpPr>
        <p:sp>
          <p:nvSpPr>
            <p:cNvPr id="1032" name="AutoShape 3"/>
            <p:cNvSpPr>
              <a:spLocks noChangeArrowheads="1"/>
            </p:cNvSpPr>
            <p:nvPr/>
          </p:nvSpPr>
          <p:spPr bwMode="auto">
            <a:xfrm>
              <a:off x="240" y="336"/>
              <a:ext cx="5232" cy="3600"/>
            </a:xfrm>
            <a:prstGeom prst="roundRect">
              <a:avLst>
                <a:gd name="adj" fmla="val 1372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x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AutoShape 4"/>
            <p:cNvSpPr>
              <a:spLocks noChangeArrowheads="1"/>
            </p:cNvSpPr>
            <p:nvPr/>
          </p:nvSpPr>
          <p:spPr bwMode="blackWhite">
            <a:xfrm>
              <a:off x="0" y="96"/>
              <a:ext cx="5376" cy="768"/>
            </a:xfrm>
            <a:custGeom>
              <a:avLst/>
              <a:gdLst>
                <a:gd name="T0" fmla="*/ 0 w 7000"/>
                <a:gd name="T1" fmla="*/ 0 h 1000"/>
                <a:gd name="T2" fmla="*/ 273 w 7000"/>
                <a:gd name="T3" fmla="*/ 0 h 1000"/>
                <a:gd name="T4" fmla="*/ 294 w 7000"/>
                <a:gd name="T5" fmla="*/ 22 h 1000"/>
                <a:gd name="T6" fmla="*/ 273 w 7000"/>
                <a:gd name="T7" fmla="*/ 42 h 1000"/>
                <a:gd name="T8" fmla="*/ 0 w 7000"/>
                <a:gd name="T9" fmla="*/ 42 h 1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00"/>
                <a:gd name="T16" fmla="*/ 0 h 1000"/>
                <a:gd name="T17" fmla="*/ 3500 w 7000"/>
                <a:gd name="T18" fmla="*/ 1000 h 1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00" h="1000">
                  <a:moveTo>
                    <a:pt x="0" y="0"/>
                  </a:moveTo>
                  <a:lnTo>
                    <a:pt x="6499" y="0"/>
                  </a:lnTo>
                  <a:cubicBezTo>
                    <a:pt x="6776" y="0"/>
                    <a:pt x="7000" y="223"/>
                    <a:pt x="7000" y="500"/>
                  </a:cubicBezTo>
                  <a:cubicBezTo>
                    <a:pt x="7000" y="776"/>
                    <a:pt x="6776" y="999"/>
                    <a:pt x="6500" y="1000"/>
                  </a:cubicBezTo>
                  <a:lnTo>
                    <a:pt x="0" y="1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Line 5"/>
            <p:cNvSpPr>
              <a:spLocks noChangeShapeType="1"/>
            </p:cNvSpPr>
            <p:nvPr/>
          </p:nvSpPr>
          <p:spPr bwMode="auto">
            <a:xfrm>
              <a:off x="0" y="768"/>
              <a:ext cx="5088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1027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95263" y="228600"/>
            <a:ext cx="801528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79248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48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49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50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 Black" pitchFamily="34" charset="0"/>
              </a:defRPr>
            </a:lvl1pPr>
          </a:lstStyle>
          <a:p>
            <a:pPr>
              <a:defRPr/>
            </a:pPr>
            <a:fld id="{12F3B88E-1EC4-441F-A028-63A140971CCA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0478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  <p:sldLayoutId id="2147483944" r:id="rId3"/>
    <p:sldLayoutId id="2147483945" r:id="rId4"/>
    <p:sldLayoutId id="2147483946" r:id="rId5"/>
    <p:sldLayoutId id="2147483947" r:id="rId6"/>
    <p:sldLayoutId id="2147483948" r:id="rId7"/>
    <p:sldLayoutId id="2147483949" r:id="rId8"/>
    <p:sldLayoutId id="2147483950" r:id="rId9"/>
    <p:sldLayoutId id="2147483951" r:id="rId10"/>
    <p:sldLayoutId id="2147483952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506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DFB2B38-6EE8-4C80-98D9-68B51C13FEF8}" type="slidenum">
              <a:rPr lang="ru-RU">
                <a:solidFill>
                  <a:srgbClr val="000000"/>
                </a:solidFill>
                <a:latin typeface="Comic Sans MS" pitchFamily="66" charset="0"/>
                <a:cs typeface="+mn-cs"/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45064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45065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  <a:latin typeface="Comic Sans MS" pitchFamily="66" charset="0"/>
              <a:cs typeface="+mn-cs"/>
            </a:endParaRPr>
          </a:p>
        </p:txBody>
      </p:sp>
      <p:grpSp>
        <p:nvGrpSpPr>
          <p:cNvPr id="1034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45067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sp>
          <p:nvSpPr>
            <p:cNvPr id="45068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sp>
          <p:nvSpPr>
            <p:cNvPr id="45069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sp>
          <p:nvSpPr>
            <p:cNvPr id="45070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sp>
          <p:nvSpPr>
            <p:cNvPr id="45071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sp>
          <p:nvSpPr>
            <p:cNvPr id="45072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sp>
          <p:nvSpPr>
            <p:cNvPr id="45073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sp>
          <p:nvSpPr>
            <p:cNvPr id="45074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sp>
          <p:nvSpPr>
            <p:cNvPr id="45075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grpSp>
          <p:nvGrpSpPr>
            <p:cNvPr id="1060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1061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45078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079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080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</p:grpSp>
          <p:sp>
            <p:nvSpPr>
              <p:cNvPr id="45081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Comic Sans MS" pitchFamily="66" charset="0"/>
                  <a:cs typeface="+mn-cs"/>
                </a:endParaRPr>
              </a:p>
            </p:txBody>
          </p:sp>
          <p:sp>
            <p:nvSpPr>
              <p:cNvPr id="45082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Comic Sans MS" pitchFamily="66" charset="0"/>
                  <a:cs typeface="+mn-cs"/>
                </a:endParaRPr>
              </a:p>
            </p:txBody>
          </p:sp>
          <p:sp>
            <p:nvSpPr>
              <p:cNvPr id="45083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Comic Sans MS" pitchFamily="66" charset="0"/>
                  <a:cs typeface="+mn-cs"/>
                </a:endParaRPr>
              </a:p>
            </p:txBody>
          </p:sp>
          <p:grpSp>
            <p:nvGrpSpPr>
              <p:cNvPr id="1065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45085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086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087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088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089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090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091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092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</p:grpSp>
        </p:grpSp>
      </p:grpSp>
      <p:grpSp>
        <p:nvGrpSpPr>
          <p:cNvPr id="1035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45094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sp>
          <p:nvSpPr>
            <p:cNvPr id="45095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</p:grpSp>
      <p:grpSp>
        <p:nvGrpSpPr>
          <p:cNvPr id="1036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1037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45098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Comic Sans MS" pitchFamily="66" charset="0"/>
                  <a:cs typeface="+mn-cs"/>
                </a:endParaRPr>
              </a:p>
            </p:txBody>
          </p:sp>
          <p:grpSp>
            <p:nvGrpSpPr>
              <p:cNvPr id="1040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45100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101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68" y="312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102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78" y="162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103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104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317" y="877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105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786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106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107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67" y="122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</p:grpSp>
        </p:grpSp>
        <p:sp>
          <p:nvSpPr>
            <p:cNvPr id="45108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51042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0" r:id="rId1"/>
    <p:sldLayoutId id="2147484081" r:id="rId2"/>
    <p:sldLayoutId id="2147484082" r:id="rId3"/>
    <p:sldLayoutId id="2147484083" r:id="rId4"/>
    <p:sldLayoutId id="2147484084" r:id="rId5"/>
    <p:sldLayoutId id="2147484085" r:id="rId6"/>
    <p:sldLayoutId id="2147484086" r:id="rId7"/>
    <p:sldLayoutId id="2147484087" r:id="rId8"/>
    <p:sldLayoutId id="2147484088" r:id="rId9"/>
    <p:sldLayoutId id="2147484089" r:id="rId10"/>
    <p:sldLayoutId id="214748409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506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DFB2B38-6EE8-4C80-98D9-68B51C13FEF8}" type="slidenum">
              <a:rPr lang="ru-RU">
                <a:solidFill>
                  <a:srgbClr val="000000"/>
                </a:solidFill>
                <a:latin typeface="Comic Sans MS" pitchFamily="66" charset="0"/>
                <a:cs typeface="+mn-cs"/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45064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45065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  <a:latin typeface="Comic Sans MS" pitchFamily="66" charset="0"/>
              <a:cs typeface="+mn-cs"/>
            </a:endParaRPr>
          </a:p>
        </p:txBody>
      </p:sp>
      <p:grpSp>
        <p:nvGrpSpPr>
          <p:cNvPr id="1034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45067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sp>
          <p:nvSpPr>
            <p:cNvPr id="45068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sp>
          <p:nvSpPr>
            <p:cNvPr id="45069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sp>
          <p:nvSpPr>
            <p:cNvPr id="45070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sp>
          <p:nvSpPr>
            <p:cNvPr id="45071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sp>
          <p:nvSpPr>
            <p:cNvPr id="45072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sp>
          <p:nvSpPr>
            <p:cNvPr id="45073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sp>
          <p:nvSpPr>
            <p:cNvPr id="45074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sp>
          <p:nvSpPr>
            <p:cNvPr id="45075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grpSp>
          <p:nvGrpSpPr>
            <p:cNvPr id="1060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1061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45078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079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080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</p:grpSp>
          <p:sp>
            <p:nvSpPr>
              <p:cNvPr id="45081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Comic Sans MS" pitchFamily="66" charset="0"/>
                  <a:cs typeface="+mn-cs"/>
                </a:endParaRPr>
              </a:p>
            </p:txBody>
          </p:sp>
          <p:sp>
            <p:nvSpPr>
              <p:cNvPr id="45082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Comic Sans MS" pitchFamily="66" charset="0"/>
                  <a:cs typeface="+mn-cs"/>
                </a:endParaRPr>
              </a:p>
            </p:txBody>
          </p:sp>
          <p:sp>
            <p:nvSpPr>
              <p:cNvPr id="45083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Comic Sans MS" pitchFamily="66" charset="0"/>
                  <a:cs typeface="+mn-cs"/>
                </a:endParaRPr>
              </a:p>
            </p:txBody>
          </p:sp>
          <p:grpSp>
            <p:nvGrpSpPr>
              <p:cNvPr id="1065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45085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086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087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088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089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090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091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092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</p:grpSp>
        </p:grpSp>
      </p:grpSp>
      <p:grpSp>
        <p:nvGrpSpPr>
          <p:cNvPr id="1035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45094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sp>
          <p:nvSpPr>
            <p:cNvPr id="45095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</p:grpSp>
      <p:grpSp>
        <p:nvGrpSpPr>
          <p:cNvPr id="1036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1037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45098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Comic Sans MS" pitchFamily="66" charset="0"/>
                  <a:cs typeface="+mn-cs"/>
                </a:endParaRPr>
              </a:p>
            </p:txBody>
          </p:sp>
          <p:grpSp>
            <p:nvGrpSpPr>
              <p:cNvPr id="1040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45100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101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68" y="312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102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78" y="162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103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104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317" y="877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105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786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106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107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67" y="122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</p:grpSp>
        </p:grpSp>
        <p:sp>
          <p:nvSpPr>
            <p:cNvPr id="45108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287700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6" r:id="rId1"/>
    <p:sldLayoutId id="2147484117" r:id="rId2"/>
    <p:sldLayoutId id="2147484118" r:id="rId3"/>
    <p:sldLayoutId id="2147484119" r:id="rId4"/>
    <p:sldLayoutId id="2147484120" r:id="rId5"/>
    <p:sldLayoutId id="2147484121" r:id="rId6"/>
    <p:sldLayoutId id="2147484122" r:id="rId7"/>
    <p:sldLayoutId id="2147484123" r:id="rId8"/>
    <p:sldLayoutId id="2147484124" r:id="rId9"/>
    <p:sldLayoutId id="2147484125" r:id="rId10"/>
    <p:sldLayoutId id="214748412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506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DFB2B38-6EE8-4C80-98D9-68B51C13FEF8}" type="slidenum">
              <a:rPr lang="ru-RU">
                <a:solidFill>
                  <a:srgbClr val="000000"/>
                </a:solidFill>
                <a:latin typeface="Comic Sans MS" pitchFamily="66" charset="0"/>
                <a:cs typeface="+mn-cs"/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45064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45065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  <a:latin typeface="Comic Sans MS" pitchFamily="66" charset="0"/>
              <a:cs typeface="+mn-cs"/>
            </a:endParaRPr>
          </a:p>
        </p:txBody>
      </p:sp>
      <p:grpSp>
        <p:nvGrpSpPr>
          <p:cNvPr id="1034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45067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sp>
          <p:nvSpPr>
            <p:cNvPr id="45068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sp>
          <p:nvSpPr>
            <p:cNvPr id="45069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sp>
          <p:nvSpPr>
            <p:cNvPr id="45070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sp>
          <p:nvSpPr>
            <p:cNvPr id="45071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sp>
          <p:nvSpPr>
            <p:cNvPr id="45072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sp>
          <p:nvSpPr>
            <p:cNvPr id="45073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sp>
          <p:nvSpPr>
            <p:cNvPr id="45074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sp>
          <p:nvSpPr>
            <p:cNvPr id="45075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grpSp>
          <p:nvGrpSpPr>
            <p:cNvPr id="1060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1061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45078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079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080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</p:grpSp>
          <p:sp>
            <p:nvSpPr>
              <p:cNvPr id="45081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Comic Sans MS" pitchFamily="66" charset="0"/>
                  <a:cs typeface="+mn-cs"/>
                </a:endParaRPr>
              </a:p>
            </p:txBody>
          </p:sp>
          <p:sp>
            <p:nvSpPr>
              <p:cNvPr id="45082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Comic Sans MS" pitchFamily="66" charset="0"/>
                  <a:cs typeface="+mn-cs"/>
                </a:endParaRPr>
              </a:p>
            </p:txBody>
          </p:sp>
          <p:sp>
            <p:nvSpPr>
              <p:cNvPr id="45083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Comic Sans MS" pitchFamily="66" charset="0"/>
                  <a:cs typeface="+mn-cs"/>
                </a:endParaRPr>
              </a:p>
            </p:txBody>
          </p:sp>
          <p:grpSp>
            <p:nvGrpSpPr>
              <p:cNvPr id="1065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45085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086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087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088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089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090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091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092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</p:grpSp>
        </p:grpSp>
      </p:grpSp>
      <p:grpSp>
        <p:nvGrpSpPr>
          <p:cNvPr id="1035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45094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  <p:sp>
          <p:nvSpPr>
            <p:cNvPr id="45095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</p:grpSp>
      <p:grpSp>
        <p:nvGrpSpPr>
          <p:cNvPr id="1036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1037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45098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Comic Sans MS" pitchFamily="66" charset="0"/>
                  <a:cs typeface="+mn-cs"/>
                </a:endParaRPr>
              </a:p>
            </p:txBody>
          </p:sp>
          <p:grpSp>
            <p:nvGrpSpPr>
              <p:cNvPr id="1040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45100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101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68" y="312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102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78" y="162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103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104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317" y="877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105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786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106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  <p:sp>
              <p:nvSpPr>
                <p:cNvPr id="45107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67" y="122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Comic Sans MS" pitchFamily="66" charset="0"/>
                    <a:cs typeface="+mn-cs"/>
                  </a:endParaRPr>
                </a:p>
              </p:txBody>
            </p:sp>
          </p:grpSp>
        </p:grpSp>
        <p:sp>
          <p:nvSpPr>
            <p:cNvPr id="45108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Comic Sans MS" pitchFamily="66" charset="0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77929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2" r:id="rId1"/>
    <p:sldLayoutId id="2147484153" r:id="rId2"/>
    <p:sldLayoutId id="2147484154" r:id="rId3"/>
    <p:sldLayoutId id="2147484155" r:id="rId4"/>
    <p:sldLayoutId id="2147484156" r:id="rId5"/>
    <p:sldLayoutId id="2147484157" r:id="rId6"/>
    <p:sldLayoutId id="2147484158" r:id="rId7"/>
    <p:sldLayoutId id="2147484159" r:id="rId8"/>
    <p:sldLayoutId id="2147484160" r:id="rId9"/>
    <p:sldLayoutId id="2147484161" r:id="rId10"/>
    <p:sldLayoutId id="214748416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152400"/>
            <a:ext cx="8686800" cy="6096000"/>
            <a:chOff x="0" y="96"/>
            <a:chExt cx="5472" cy="3840"/>
          </a:xfrm>
        </p:grpSpPr>
        <p:sp>
          <p:nvSpPr>
            <p:cNvPr id="1032" name="AutoShape 3"/>
            <p:cNvSpPr>
              <a:spLocks noChangeArrowheads="1"/>
            </p:cNvSpPr>
            <p:nvPr/>
          </p:nvSpPr>
          <p:spPr bwMode="auto">
            <a:xfrm>
              <a:off x="240" y="336"/>
              <a:ext cx="5232" cy="3600"/>
            </a:xfrm>
            <a:prstGeom prst="roundRect">
              <a:avLst>
                <a:gd name="adj" fmla="val 1372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9pPr>
            </a:lstStyle>
            <a:p>
              <a:pPr algn="ctr" eaLnBrk="1" hangingPunct="1"/>
              <a:endParaRPr lang="ru-RU" altLang="ru-RU" sz="240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AutoShape 4"/>
            <p:cNvSpPr>
              <a:spLocks noChangeArrowheads="1"/>
            </p:cNvSpPr>
            <p:nvPr/>
          </p:nvSpPr>
          <p:spPr bwMode="blackWhite">
            <a:xfrm>
              <a:off x="0" y="96"/>
              <a:ext cx="5376" cy="768"/>
            </a:xfrm>
            <a:custGeom>
              <a:avLst/>
              <a:gdLst>
                <a:gd name="T0" fmla="*/ 0 w 7000"/>
                <a:gd name="T1" fmla="*/ 0 h 1000"/>
                <a:gd name="T2" fmla="*/ 33 w 7000"/>
                <a:gd name="T3" fmla="*/ 0 h 1000"/>
                <a:gd name="T4" fmla="*/ 36 w 7000"/>
                <a:gd name="T5" fmla="*/ 3 h 1000"/>
                <a:gd name="T6" fmla="*/ 33 w 7000"/>
                <a:gd name="T7" fmla="*/ 5 h 1000"/>
                <a:gd name="T8" fmla="*/ 0 w 7000"/>
                <a:gd name="T9" fmla="*/ 5 h 1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00"/>
                <a:gd name="T16" fmla="*/ 0 h 1000"/>
                <a:gd name="T17" fmla="*/ 3500 w 7000"/>
                <a:gd name="T18" fmla="*/ 1000 h 1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00" h="1000">
                  <a:moveTo>
                    <a:pt x="0" y="0"/>
                  </a:moveTo>
                  <a:lnTo>
                    <a:pt x="6499" y="0"/>
                  </a:lnTo>
                  <a:cubicBezTo>
                    <a:pt x="6776" y="0"/>
                    <a:pt x="7000" y="223"/>
                    <a:pt x="7000" y="500"/>
                  </a:cubicBezTo>
                  <a:cubicBezTo>
                    <a:pt x="7000" y="776"/>
                    <a:pt x="6776" y="999"/>
                    <a:pt x="6500" y="1000"/>
                  </a:cubicBezTo>
                  <a:lnTo>
                    <a:pt x="0" y="1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Line 5"/>
            <p:cNvSpPr>
              <a:spLocks noChangeShapeType="1"/>
            </p:cNvSpPr>
            <p:nvPr/>
          </p:nvSpPr>
          <p:spPr bwMode="auto">
            <a:xfrm>
              <a:off x="0" y="768"/>
              <a:ext cx="5088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027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95263" y="228600"/>
            <a:ext cx="801528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79248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48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49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50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F5C7D355-85A5-4959-8A95-D158052ACDE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8694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24" r:id="rId1"/>
    <p:sldLayoutId id="2147484225" r:id="rId2"/>
    <p:sldLayoutId id="2147484226" r:id="rId3"/>
    <p:sldLayoutId id="2147484227" r:id="rId4"/>
    <p:sldLayoutId id="2147484228" r:id="rId5"/>
    <p:sldLayoutId id="2147484229" r:id="rId6"/>
    <p:sldLayoutId id="2147484230" r:id="rId7"/>
    <p:sldLayoutId id="2147484231" r:id="rId8"/>
    <p:sldLayoutId id="2147484232" r:id="rId9"/>
    <p:sldLayoutId id="2147484233" r:id="rId10"/>
    <p:sldLayoutId id="2147484234" r:id="rId11"/>
    <p:sldLayoutId id="2147484235" r:id="rId12"/>
    <p:sldLayoutId id="2147484236" r:id="rId13"/>
    <p:sldLayoutId id="2147484237" r:id="rId14"/>
    <p:sldLayoutId id="2147484281" r:id="rId15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152400"/>
            <a:ext cx="8686800" cy="6096000"/>
            <a:chOff x="0" y="96"/>
            <a:chExt cx="5472" cy="3840"/>
          </a:xfrm>
        </p:grpSpPr>
        <p:sp>
          <p:nvSpPr>
            <p:cNvPr id="1032" name="AutoShape 3"/>
            <p:cNvSpPr>
              <a:spLocks noChangeArrowheads="1"/>
            </p:cNvSpPr>
            <p:nvPr/>
          </p:nvSpPr>
          <p:spPr bwMode="auto">
            <a:xfrm>
              <a:off x="240" y="336"/>
              <a:ext cx="5232" cy="3600"/>
            </a:xfrm>
            <a:prstGeom prst="roundRect">
              <a:avLst>
                <a:gd name="adj" fmla="val 1372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9pPr>
            </a:lstStyle>
            <a:p>
              <a:pPr algn="ctr" eaLnBrk="1" hangingPunct="1"/>
              <a:endParaRPr lang="ru-RU" altLang="ru-RU" sz="240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AutoShape 4"/>
            <p:cNvSpPr>
              <a:spLocks noChangeArrowheads="1"/>
            </p:cNvSpPr>
            <p:nvPr/>
          </p:nvSpPr>
          <p:spPr bwMode="blackWhite">
            <a:xfrm>
              <a:off x="0" y="96"/>
              <a:ext cx="5376" cy="768"/>
            </a:xfrm>
            <a:custGeom>
              <a:avLst/>
              <a:gdLst>
                <a:gd name="T0" fmla="*/ 0 w 7000"/>
                <a:gd name="T1" fmla="*/ 0 h 1000"/>
                <a:gd name="T2" fmla="*/ 33 w 7000"/>
                <a:gd name="T3" fmla="*/ 0 h 1000"/>
                <a:gd name="T4" fmla="*/ 36 w 7000"/>
                <a:gd name="T5" fmla="*/ 3 h 1000"/>
                <a:gd name="T6" fmla="*/ 33 w 7000"/>
                <a:gd name="T7" fmla="*/ 5 h 1000"/>
                <a:gd name="T8" fmla="*/ 0 w 7000"/>
                <a:gd name="T9" fmla="*/ 5 h 1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00"/>
                <a:gd name="T16" fmla="*/ 0 h 1000"/>
                <a:gd name="T17" fmla="*/ 3500 w 7000"/>
                <a:gd name="T18" fmla="*/ 1000 h 1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00" h="1000">
                  <a:moveTo>
                    <a:pt x="0" y="0"/>
                  </a:moveTo>
                  <a:lnTo>
                    <a:pt x="6499" y="0"/>
                  </a:lnTo>
                  <a:cubicBezTo>
                    <a:pt x="6776" y="0"/>
                    <a:pt x="7000" y="223"/>
                    <a:pt x="7000" y="500"/>
                  </a:cubicBezTo>
                  <a:cubicBezTo>
                    <a:pt x="7000" y="776"/>
                    <a:pt x="6776" y="999"/>
                    <a:pt x="6500" y="1000"/>
                  </a:cubicBezTo>
                  <a:lnTo>
                    <a:pt x="0" y="1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Line 5"/>
            <p:cNvSpPr>
              <a:spLocks noChangeShapeType="1"/>
            </p:cNvSpPr>
            <p:nvPr/>
          </p:nvSpPr>
          <p:spPr bwMode="auto">
            <a:xfrm>
              <a:off x="0" y="768"/>
              <a:ext cx="5088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027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95263" y="228600"/>
            <a:ext cx="801528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79248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48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49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50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F5C7D355-85A5-4959-8A95-D158052ACDE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1053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9" r:id="rId1"/>
    <p:sldLayoutId id="2147484240" r:id="rId2"/>
    <p:sldLayoutId id="2147484241" r:id="rId3"/>
    <p:sldLayoutId id="2147484242" r:id="rId4"/>
    <p:sldLayoutId id="2147484243" r:id="rId5"/>
    <p:sldLayoutId id="2147484244" r:id="rId6"/>
    <p:sldLayoutId id="2147484245" r:id="rId7"/>
    <p:sldLayoutId id="2147484246" r:id="rId8"/>
    <p:sldLayoutId id="2147484247" r:id="rId9"/>
    <p:sldLayoutId id="2147484248" r:id="rId10"/>
    <p:sldLayoutId id="2147484249" r:id="rId11"/>
    <p:sldLayoutId id="2147484250" r:id="rId12"/>
    <p:sldLayoutId id="2147484251" r:id="rId13"/>
    <p:sldLayoutId id="2147484252" r:id="rId14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152400"/>
            <a:ext cx="8686800" cy="6096000"/>
            <a:chOff x="0" y="96"/>
            <a:chExt cx="5472" cy="3840"/>
          </a:xfrm>
        </p:grpSpPr>
        <p:sp>
          <p:nvSpPr>
            <p:cNvPr id="1032" name="AutoShape 3"/>
            <p:cNvSpPr>
              <a:spLocks noChangeArrowheads="1"/>
            </p:cNvSpPr>
            <p:nvPr/>
          </p:nvSpPr>
          <p:spPr bwMode="auto">
            <a:xfrm>
              <a:off x="240" y="336"/>
              <a:ext cx="5232" cy="3600"/>
            </a:xfrm>
            <a:prstGeom prst="roundRect">
              <a:avLst>
                <a:gd name="adj" fmla="val 1372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9pPr>
            </a:lstStyle>
            <a:p>
              <a:pPr algn="ctr" eaLnBrk="1" hangingPunct="1"/>
              <a:endParaRPr lang="ru-RU" altLang="ru-RU" sz="240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AutoShape 4"/>
            <p:cNvSpPr>
              <a:spLocks noChangeArrowheads="1"/>
            </p:cNvSpPr>
            <p:nvPr/>
          </p:nvSpPr>
          <p:spPr bwMode="blackWhite">
            <a:xfrm>
              <a:off x="0" y="96"/>
              <a:ext cx="5376" cy="768"/>
            </a:xfrm>
            <a:custGeom>
              <a:avLst/>
              <a:gdLst>
                <a:gd name="T0" fmla="*/ 0 w 7000"/>
                <a:gd name="T1" fmla="*/ 0 h 1000"/>
                <a:gd name="T2" fmla="*/ 33 w 7000"/>
                <a:gd name="T3" fmla="*/ 0 h 1000"/>
                <a:gd name="T4" fmla="*/ 36 w 7000"/>
                <a:gd name="T5" fmla="*/ 3 h 1000"/>
                <a:gd name="T6" fmla="*/ 33 w 7000"/>
                <a:gd name="T7" fmla="*/ 5 h 1000"/>
                <a:gd name="T8" fmla="*/ 0 w 7000"/>
                <a:gd name="T9" fmla="*/ 5 h 1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00"/>
                <a:gd name="T16" fmla="*/ 0 h 1000"/>
                <a:gd name="T17" fmla="*/ 3500 w 7000"/>
                <a:gd name="T18" fmla="*/ 1000 h 1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00" h="1000">
                  <a:moveTo>
                    <a:pt x="0" y="0"/>
                  </a:moveTo>
                  <a:lnTo>
                    <a:pt x="6499" y="0"/>
                  </a:lnTo>
                  <a:cubicBezTo>
                    <a:pt x="6776" y="0"/>
                    <a:pt x="7000" y="223"/>
                    <a:pt x="7000" y="500"/>
                  </a:cubicBezTo>
                  <a:cubicBezTo>
                    <a:pt x="7000" y="776"/>
                    <a:pt x="6776" y="999"/>
                    <a:pt x="6500" y="1000"/>
                  </a:cubicBezTo>
                  <a:lnTo>
                    <a:pt x="0" y="1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Line 5"/>
            <p:cNvSpPr>
              <a:spLocks noChangeShapeType="1"/>
            </p:cNvSpPr>
            <p:nvPr/>
          </p:nvSpPr>
          <p:spPr bwMode="auto">
            <a:xfrm>
              <a:off x="0" y="768"/>
              <a:ext cx="5088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027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95263" y="228600"/>
            <a:ext cx="801528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79248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48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49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50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F5C7D355-85A5-4959-8A95-D158052ACDE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2283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54" r:id="rId1"/>
    <p:sldLayoutId id="2147484255" r:id="rId2"/>
    <p:sldLayoutId id="2147484256" r:id="rId3"/>
    <p:sldLayoutId id="2147484257" r:id="rId4"/>
    <p:sldLayoutId id="2147484258" r:id="rId5"/>
    <p:sldLayoutId id="2147484259" r:id="rId6"/>
    <p:sldLayoutId id="2147484260" r:id="rId7"/>
    <p:sldLayoutId id="2147484261" r:id="rId8"/>
    <p:sldLayoutId id="2147484262" r:id="rId9"/>
    <p:sldLayoutId id="2147484263" r:id="rId10"/>
    <p:sldLayoutId id="2147484264" r:id="rId11"/>
    <p:sldLayoutId id="2147484265" r:id="rId12"/>
    <p:sldLayoutId id="2147484266" r:id="rId13"/>
    <p:sldLayoutId id="2147484267" r:id="rId14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0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9.jpe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&#1076;&#1083;&#1103;%20&#1080;&#1079;&#1091;&#1095;&#1077;&#1085;&#1080;&#1103;/SKOLKOVO_SEDeC_Atlas.pdf" TargetMode="Externa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1.xml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mtClean="0"/>
              <a:t>А. фон Гумбольдт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Arial" charset="0"/>
              <a:buAutoNum type="arabicPeriod"/>
            </a:pPr>
            <a:r>
              <a:rPr lang="ru-RU" altLang="ru-RU" smtClean="0"/>
              <a:t>«Это –чушь!»</a:t>
            </a:r>
          </a:p>
          <a:p>
            <a:pPr marL="514350" indent="-514350">
              <a:buFont typeface="Arial" charset="0"/>
              <a:buAutoNum type="arabicPeriod"/>
            </a:pPr>
            <a:r>
              <a:rPr lang="ru-RU" altLang="ru-RU" smtClean="0"/>
              <a:t>«А в этом что-то есть!»</a:t>
            </a:r>
          </a:p>
          <a:p>
            <a:pPr marL="514350" indent="-514350">
              <a:buFont typeface="Arial" charset="0"/>
              <a:buAutoNum type="arabicPeriod"/>
            </a:pPr>
            <a:r>
              <a:rPr lang="ru-RU" altLang="ru-RU" smtClean="0"/>
              <a:t>«Кто же этого не знает!»</a:t>
            </a:r>
          </a:p>
          <a:p>
            <a:pPr marL="514350" indent="-514350">
              <a:buFont typeface="Wingdings" pitchFamily="2" charset="2"/>
              <a:buAutoNum type="arabicPeriod"/>
            </a:pPr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722118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b="1" dirty="0"/>
          </a:p>
        </p:txBody>
      </p:sp>
      <p:pic>
        <p:nvPicPr>
          <p:cNvPr id="32774" name="Содержимое 9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28600" y="762000"/>
            <a:ext cx="8501063" cy="6000750"/>
          </a:xfrm>
          <a:ln w="6350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474854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42913" y="404813"/>
            <a:ext cx="8243887" cy="936625"/>
          </a:xfrm>
        </p:spPr>
        <p:txBody>
          <a:bodyPr/>
          <a:lstStyle/>
          <a:p>
            <a:pPr algn="ctr" eaLnBrk="1" hangingPunct="1"/>
            <a:r>
              <a:rPr lang="ru-RU" alt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Структура деятельности</a:t>
            </a:r>
          </a:p>
        </p:txBody>
      </p:sp>
      <p:grpSp>
        <p:nvGrpSpPr>
          <p:cNvPr id="12291" name="Group 4"/>
          <p:cNvGrpSpPr>
            <a:grpSpLocks/>
          </p:cNvGrpSpPr>
          <p:nvPr/>
        </p:nvGrpSpPr>
        <p:grpSpPr bwMode="auto">
          <a:xfrm>
            <a:off x="2771775" y="1905227"/>
            <a:ext cx="3529013" cy="3673475"/>
            <a:chOff x="1746" y="1207"/>
            <a:chExt cx="2223" cy="2314"/>
          </a:xfrm>
        </p:grpSpPr>
        <p:sp>
          <p:nvSpPr>
            <p:cNvPr id="12304" name="AutoShape 5"/>
            <p:cNvSpPr>
              <a:spLocks noChangeArrowheads="1"/>
            </p:cNvSpPr>
            <p:nvPr/>
          </p:nvSpPr>
          <p:spPr bwMode="auto">
            <a:xfrm>
              <a:off x="1746" y="1207"/>
              <a:ext cx="2223" cy="31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66"/>
                </a:gs>
                <a:gs pos="100000">
                  <a:srgbClr val="FFFFFF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ru-RU" altLang="ru-RU" b="1" smtClean="0">
                  <a:solidFill>
                    <a:srgbClr val="000000"/>
                  </a:solidFill>
                  <a:latin typeface="Garamond" pitchFamily="18" charset="0"/>
                </a:rPr>
                <a:t>Мотивация</a:t>
              </a:r>
            </a:p>
          </p:txBody>
        </p:sp>
        <p:sp>
          <p:nvSpPr>
            <p:cNvPr id="12305" name="AutoShape 6"/>
            <p:cNvSpPr>
              <a:spLocks noChangeArrowheads="1"/>
            </p:cNvSpPr>
            <p:nvPr/>
          </p:nvSpPr>
          <p:spPr bwMode="auto">
            <a:xfrm>
              <a:off x="1746" y="1705"/>
              <a:ext cx="2223" cy="31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66"/>
                </a:gs>
                <a:gs pos="100000">
                  <a:srgbClr val="FFFFFF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ru-RU" altLang="ru-RU" b="1" smtClean="0">
                  <a:solidFill>
                    <a:srgbClr val="000000"/>
                  </a:solidFill>
                  <a:latin typeface="Garamond" pitchFamily="18" charset="0"/>
                </a:rPr>
                <a:t>Целеполагание</a:t>
              </a:r>
            </a:p>
          </p:txBody>
        </p:sp>
        <p:sp>
          <p:nvSpPr>
            <p:cNvPr id="12306" name="AutoShape 7"/>
            <p:cNvSpPr>
              <a:spLocks noChangeArrowheads="1"/>
            </p:cNvSpPr>
            <p:nvPr/>
          </p:nvSpPr>
          <p:spPr bwMode="auto">
            <a:xfrm>
              <a:off x="1746" y="2205"/>
              <a:ext cx="2223" cy="31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66"/>
                </a:gs>
                <a:gs pos="100000">
                  <a:srgbClr val="FFFFFF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ru-RU" altLang="ru-RU" b="1" smtClean="0">
                  <a:solidFill>
                    <a:srgbClr val="000000"/>
                  </a:solidFill>
                  <a:latin typeface="Garamond" pitchFamily="18" charset="0"/>
                </a:rPr>
                <a:t>Выбор методов, средств и форм </a:t>
              </a:r>
            </a:p>
          </p:txBody>
        </p:sp>
        <p:sp>
          <p:nvSpPr>
            <p:cNvPr id="12307" name="AutoShape 8"/>
            <p:cNvSpPr>
              <a:spLocks noChangeArrowheads="1"/>
            </p:cNvSpPr>
            <p:nvPr/>
          </p:nvSpPr>
          <p:spPr bwMode="auto">
            <a:xfrm>
              <a:off x="1746" y="2704"/>
              <a:ext cx="2223" cy="31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66"/>
                </a:gs>
                <a:gs pos="100000">
                  <a:srgbClr val="FFFFFF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ru-RU" altLang="ru-RU" b="1" smtClean="0">
                  <a:solidFill>
                    <a:srgbClr val="000000"/>
                  </a:solidFill>
                  <a:latin typeface="Garamond" pitchFamily="18" charset="0"/>
                </a:rPr>
                <a:t>Действия. Контроль </a:t>
              </a:r>
            </a:p>
          </p:txBody>
        </p:sp>
        <p:sp>
          <p:nvSpPr>
            <p:cNvPr id="12308" name="AutoShape 9"/>
            <p:cNvSpPr>
              <a:spLocks noChangeArrowheads="1"/>
            </p:cNvSpPr>
            <p:nvPr/>
          </p:nvSpPr>
          <p:spPr bwMode="auto">
            <a:xfrm>
              <a:off x="1746" y="3203"/>
              <a:ext cx="2223" cy="31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66"/>
                </a:gs>
                <a:gs pos="100000">
                  <a:srgbClr val="FFFFFF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ru-RU" altLang="ru-RU" b="1" smtClean="0">
                  <a:solidFill>
                    <a:srgbClr val="000000"/>
                  </a:solidFill>
                  <a:latin typeface="Garamond" pitchFamily="18" charset="0"/>
                </a:rPr>
                <a:t>Оценивание  (рефлексия) </a:t>
              </a:r>
            </a:p>
          </p:txBody>
        </p:sp>
      </p:grpSp>
      <p:sp>
        <p:nvSpPr>
          <p:cNvPr id="12292" name="AutoShape 10"/>
          <p:cNvSpPr>
            <a:spLocks noChangeArrowheads="1"/>
          </p:cNvSpPr>
          <p:nvPr/>
        </p:nvSpPr>
        <p:spPr bwMode="auto">
          <a:xfrm>
            <a:off x="4356100" y="2490788"/>
            <a:ext cx="433388" cy="215900"/>
          </a:xfrm>
          <a:prstGeom prst="downArrow">
            <a:avLst>
              <a:gd name="adj1" fmla="val 50000"/>
              <a:gd name="adj2" fmla="val 25000"/>
            </a:avLst>
          </a:prstGeom>
          <a:gradFill rotWithShape="1">
            <a:gsLst>
              <a:gs pos="0">
                <a:srgbClr val="FFFFFF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2293" name="AutoShape 11"/>
          <p:cNvSpPr>
            <a:spLocks noChangeArrowheads="1"/>
          </p:cNvSpPr>
          <p:nvPr/>
        </p:nvSpPr>
        <p:spPr bwMode="auto">
          <a:xfrm>
            <a:off x="4356100" y="3282950"/>
            <a:ext cx="433388" cy="215900"/>
          </a:xfrm>
          <a:prstGeom prst="downArrow">
            <a:avLst>
              <a:gd name="adj1" fmla="val 50000"/>
              <a:gd name="adj2" fmla="val 25000"/>
            </a:avLst>
          </a:prstGeom>
          <a:gradFill rotWithShape="1">
            <a:gsLst>
              <a:gs pos="0">
                <a:srgbClr val="FFFFFF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2294" name="AutoShape 12"/>
          <p:cNvSpPr>
            <a:spLocks noChangeArrowheads="1"/>
          </p:cNvSpPr>
          <p:nvPr/>
        </p:nvSpPr>
        <p:spPr bwMode="auto">
          <a:xfrm>
            <a:off x="4356100" y="4076700"/>
            <a:ext cx="433388" cy="215900"/>
          </a:xfrm>
          <a:prstGeom prst="downArrow">
            <a:avLst>
              <a:gd name="adj1" fmla="val 50000"/>
              <a:gd name="adj2" fmla="val 25000"/>
            </a:avLst>
          </a:prstGeom>
          <a:gradFill rotWithShape="1">
            <a:gsLst>
              <a:gs pos="0">
                <a:srgbClr val="FFFFFF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2295" name="AutoShape 13"/>
          <p:cNvSpPr>
            <a:spLocks noChangeArrowheads="1"/>
          </p:cNvSpPr>
          <p:nvPr/>
        </p:nvSpPr>
        <p:spPr bwMode="auto">
          <a:xfrm>
            <a:off x="4356100" y="4867275"/>
            <a:ext cx="433388" cy="215900"/>
          </a:xfrm>
          <a:prstGeom prst="downArrow">
            <a:avLst>
              <a:gd name="adj1" fmla="val 50000"/>
              <a:gd name="adj2" fmla="val 25000"/>
            </a:avLst>
          </a:prstGeom>
          <a:gradFill rotWithShape="1">
            <a:gsLst>
              <a:gs pos="0">
                <a:srgbClr val="FFFFFF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endParaRPr lang="ru-RU" altLang="ru-RU" smtClean="0">
              <a:solidFill>
                <a:srgbClr val="000000"/>
              </a:solidFill>
            </a:endParaRPr>
          </a:p>
        </p:txBody>
      </p:sp>
      <p:grpSp>
        <p:nvGrpSpPr>
          <p:cNvPr id="12296" name="Group 14"/>
          <p:cNvGrpSpPr>
            <a:grpSpLocks/>
          </p:cNvGrpSpPr>
          <p:nvPr/>
        </p:nvGrpSpPr>
        <p:grpSpPr bwMode="auto">
          <a:xfrm>
            <a:off x="6300788" y="2205038"/>
            <a:ext cx="358775" cy="3094037"/>
            <a:chOff x="3969" y="1389"/>
            <a:chExt cx="226" cy="1949"/>
          </a:xfrm>
        </p:grpSpPr>
        <p:sp>
          <p:nvSpPr>
            <p:cNvPr id="12298" name="Line 15"/>
            <p:cNvSpPr>
              <a:spLocks noChangeShapeType="1"/>
            </p:cNvSpPr>
            <p:nvPr/>
          </p:nvSpPr>
          <p:spPr bwMode="auto">
            <a:xfrm>
              <a:off x="3969" y="3338"/>
              <a:ext cx="22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2299" name="Line 16"/>
            <p:cNvSpPr>
              <a:spLocks noChangeShapeType="1"/>
            </p:cNvSpPr>
            <p:nvPr/>
          </p:nvSpPr>
          <p:spPr bwMode="auto">
            <a:xfrm flipV="1">
              <a:off x="4195" y="1389"/>
              <a:ext cx="0" cy="194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2300" name="Line 17"/>
            <p:cNvSpPr>
              <a:spLocks noChangeShapeType="1"/>
            </p:cNvSpPr>
            <p:nvPr/>
          </p:nvSpPr>
          <p:spPr bwMode="auto">
            <a:xfrm flipH="1">
              <a:off x="3969" y="1887"/>
              <a:ext cx="22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2301" name="Line 18"/>
            <p:cNvSpPr>
              <a:spLocks noChangeShapeType="1"/>
            </p:cNvSpPr>
            <p:nvPr/>
          </p:nvSpPr>
          <p:spPr bwMode="auto">
            <a:xfrm flipH="1">
              <a:off x="3969" y="2387"/>
              <a:ext cx="22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2302" name="Line 19"/>
            <p:cNvSpPr>
              <a:spLocks noChangeShapeType="1"/>
            </p:cNvSpPr>
            <p:nvPr/>
          </p:nvSpPr>
          <p:spPr bwMode="auto">
            <a:xfrm flipH="1">
              <a:off x="3969" y="2886"/>
              <a:ext cx="22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2303" name="Line 20"/>
            <p:cNvSpPr>
              <a:spLocks noChangeShapeType="1"/>
            </p:cNvSpPr>
            <p:nvPr/>
          </p:nvSpPr>
          <p:spPr bwMode="auto">
            <a:xfrm flipH="1">
              <a:off x="3969" y="1389"/>
              <a:ext cx="22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275386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685800" y="530980"/>
            <a:ext cx="80025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ru-RU" sz="2800" b="1" kern="0" dirty="0" smtClean="0">
                <a:solidFill>
                  <a:srgbClr val="FFFFFF"/>
                </a:solidFill>
                <a:cs typeface="Times New Roman" pitchFamily="18" charset="0"/>
              </a:rPr>
              <a:t> Структура учебной деятельности</a:t>
            </a:r>
            <a:endParaRPr lang="ru-RU" sz="2800" b="1" kern="0" dirty="0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214688" y="1917700"/>
            <a:ext cx="2665412" cy="93662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solidFill>
                  <a:prstClr val="black"/>
                </a:solidFill>
              </a:rPr>
              <a:t>Мотивация</a:t>
            </a:r>
          </a:p>
        </p:txBody>
      </p:sp>
      <p:sp>
        <p:nvSpPr>
          <p:cNvPr id="18" name="Круговая стрелка 17"/>
          <p:cNvSpPr/>
          <p:nvPr/>
        </p:nvSpPr>
        <p:spPr>
          <a:xfrm rot="228239">
            <a:off x="1111250" y="2060575"/>
            <a:ext cx="7580313" cy="4913313"/>
          </a:xfrm>
          <a:prstGeom prst="circularArrow">
            <a:avLst>
              <a:gd name="adj1" fmla="val 5599"/>
              <a:gd name="adj2" fmla="val 643493"/>
              <a:gd name="adj3" fmla="val 12880499"/>
              <a:gd name="adj4" fmla="val 17792382"/>
              <a:gd name="adj5" fmla="val 5757"/>
            </a:avLst>
          </a:prstGeom>
          <a:solidFill>
            <a:srgbClr val="727CA3">
              <a:tint val="40000"/>
              <a:hueOff val="0"/>
              <a:satOff val="0"/>
              <a:lumOff val="0"/>
              <a:alphaOff val="0"/>
            </a:srgbClr>
          </a:solidFill>
          <a:ln>
            <a:noFill/>
          </a:ln>
          <a:effectLst/>
        </p:spPr>
      </p:sp>
      <p:sp>
        <p:nvSpPr>
          <p:cNvPr id="13" name="Скругленный прямоугольник 12"/>
          <p:cNvSpPr/>
          <p:nvPr/>
        </p:nvSpPr>
        <p:spPr>
          <a:xfrm>
            <a:off x="363538" y="2998788"/>
            <a:ext cx="2665412" cy="93503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solidFill>
                  <a:prstClr val="black"/>
                </a:solidFill>
              </a:rPr>
              <a:t>Рефлексия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265863" y="4379913"/>
            <a:ext cx="2663825" cy="93662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solidFill>
                  <a:prstClr val="black"/>
                </a:solidFill>
              </a:rPr>
              <a:t>Планирование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27763" y="2997200"/>
            <a:ext cx="2663825" cy="93662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solidFill>
                  <a:prstClr val="black"/>
                </a:solidFill>
              </a:rPr>
              <a:t>Постановки или принятие цели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037138" y="5629275"/>
            <a:ext cx="2663825" cy="93662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solidFill>
                  <a:prstClr val="black"/>
                </a:solidFill>
              </a:rPr>
              <a:t>Выполнение действий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568450" y="5661025"/>
            <a:ext cx="2663825" cy="93662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solidFill>
                  <a:prstClr val="black"/>
                </a:solidFill>
              </a:rPr>
              <a:t>Контроль и коррекция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50863" y="4379913"/>
            <a:ext cx="2663825" cy="93662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solidFill>
                  <a:prstClr val="black"/>
                </a:solidFill>
              </a:rPr>
              <a:t>Оценивание</a:t>
            </a:r>
          </a:p>
          <a:p>
            <a:pPr>
              <a:defRPr/>
            </a:pPr>
            <a:r>
              <a:rPr lang="ru-RU" b="1" dirty="0">
                <a:solidFill>
                  <a:prstClr val="black"/>
                </a:solidFill>
              </a:rPr>
              <a:t>результата</a:t>
            </a:r>
          </a:p>
        </p:txBody>
      </p:sp>
      <p:pic>
        <p:nvPicPr>
          <p:cNvPr id="20" name="Picture 2" descr="C:\Users\Alexander\AppData\Local\Microsoft\Windows\Temporary Internet Files\Content.IE5\JKTOKWB5\MC90043438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00738" y="1476375"/>
            <a:ext cx="936625" cy="147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69444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5" name="Прямоугольник 1"/>
          <p:cNvSpPr>
            <a:spLocks noChangeArrowheads="1"/>
          </p:cNvSpPr>
          <p:nvPr/>
        </p:nvSpPr>
        <p:spPr bwMode="auto">
          <a:xfrm>
            <a:off x="357158" y="404813"/>
            <a:ext cx="8429684" cy="843308"/>
          </a:xfrm>
          <a:prstGeom prst="rect">
            <a:avLst/>
          </a:prstGeom>
          <a:solidFill>
            <a:schemeClr val="bg1"/>
          </a:solidFill>
          <a:ln w="31750">
            <a:solidFill>
              <a:srgbClr val="4FB4FF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altLang="ru-RU" sz="2000" b="1" dirty="0">
                <a:solidFill>
                  <a:srgbClr val="FF6600"/>
                </a:solidFill>
                <a:latin typeface="Arial" pitchFamily="34" charset="0"/>
              </a:rPr>
              <a:t>Вопрос : </a:t>
            </a:r>
          </a:p>
          <a:p>
            <a:pPr>
              <a:spcBef>
                <a:spcPct val="20000"/>
              </a:spcBef>
            </a:pPr>
            <a:r>
              <a:rPr lang="ru-RU" altLang="ru-RU" sz="2400" i="1" dirty="0">
                <a:solidFill>
                  <a:srgbClr val="002060"/>
                </a:solidFill>
                <a:latin typeface="Arial" pitchFamily="34" charset="0"/>
              </a:rPr>
              <a:t>Как вы относитесь к своим проблемам? </a:t>
            </a:r>
          </a:p>
        </p:txBody>
      </p:sp>
      <p:grpSp>
        <p:nvGrpSpPr>
          <p:cNvPr id="3" name="Группа 6"/>
          <p:cNvGrpSpPr>
            <a:grpSpLocks/>
          </p:cNvGrpSpPr>
          <p:nvPr/>
        </p:nvGrpSpPr>
        <p:grpSpPr bwMode="auto">
          <a:xfrm>
            <a:off x="1331913" y="2852738"/>
            <a:ext cx="6697662" cy="2906712"/>
            <a:chOff x="1403350" y="3192463"/>
            <a:chExt cx="6697663" cy="2906712"/>
          </a:xfrm>
        </p:grpSpPr>
        <p:sp>
          <p:nvSpPr>
            <p:cNvPr id="8" name="Горизонтальный свиток 7"/>
            <p:cNvSpPr/>
            <p:nvPr/>
          </p:nvSpPr>
          <p:spPr>
            <a:xfrm>
              <a:off x="1403350" y="3192463"/>
              <a:ext cx="6697663" cy="2906712"/>
            </a:xfrm>
            <a:prstGeom prst="horizontalScroll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9" name="Picture 2" descr="http://4.bp.blogspot.com/_Na1NofttZqs/STWnTyfBoHI/AAAAAAAAAGU/21hqBTnQFlw/s320/krizis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39751" y="3551786"/>
              <a:ext cx="4680521" cy="210925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879725" y="2636838"/>
            <a:ext cx="33845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i="1">
                <a:solidFill>
                  <a:srgbClr val="0070C0"/>
                </a:solidFill>
                <a:latin typeface="Arial" pitchFamily="34" charset="0"/>
              </a:rPr>
              <a:t>КРИЗИС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681538" y="5529263"/>
            <a:ext cx="338296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i="1">
                <a:solidFill>
                  <a:srgbClr val="0070C0"/>
                </a:solidFill>
                <a:latin typeface="Arial" pitchFamily="34" charset="0"/>
              </a:rPr>
              <a:t>ВОЗМОЖНОСТЬ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331913" y="5529263"/>
            <a:ext cx="33845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i="1" dirty="0" smtClean="0">
                <a:solidFill>
                  <a:srgbClr val="0070C0"/>
                </a:solidFill>
                <a:latin typeface="Arial" pitchFamily="34" charset="0"/>
              </a:rPr>
              <a:t>ОПАСНОСТЬ</a:t>
            </a:r>
            <a:endParaRPr lang="ru-RU" altLang="ru-RU" sz="2400" i="1" dirty="0">
              <a:solidFill>
                <a:srgbClr val="0070C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25006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Заголовок 1"/>
          <p:cNvSpPr>
            <a:spLocks noGrp="1"/>
          </p:cNvSpPr>
          <p:nvPr>
            <p:ph type="ctrTitle"/>
          </p:nvPr>
        </p:nvSpPr>
        <p:spPr>
          <a:xfrm>
            <a:off x="1711325" y="115889"/>
            <a:ext cx="5740400" cy="493712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ru-RU" altLang="ru-RU" b="1" dirty="0" smtClean="0">
                <a:solidFill>
                  <a:srgbClr val="D64700"/>
                </a:solidFill>
                <a:latin typeface="Arial" pitchFamily="34" charset="0"/>
                <a:cs typeface="Arial" pitchFamily="34" charset="0"/>
              </a:rPr>
              <a:t>Проверяем себя</a:t>
            </a:r>
          </a:p>
        </p:txBody>
      </p:sp>
      <p:sp>
        <p:nvSpPr>
          <p:cNvPr id="10" name="Text Box 48"/>
          <p:cNvSpPr txBox="1">
            <a:spLocks noChangeArrowheads="1"/>
          </p:cNvSpPr>
          <p:nvPr/>
        </p:nvSpPr>
        <p:spPr bwMode="auto">
          <a:xfrm>
            <a:off x="2643174" y="908050"/>
            <a:ext cx="3929089" cy="708025"/>
          </a:xfrm>
          <a:prstGeom prst="rect">
            <a:avLst/>
          </a:prstGeom>
          <a:solidFill>
            <a:srgbClr val="FFFFCC"/>
          </a:solidFill>
          <a:ln w="19050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Действие, в котором возникло затруднение </a:t>
            </a:r>
          </a:p>
        </p:txBody>
      </p:sp>
      <p:sp>
        <p:nvSpPr>
          <p:cNvPr id="11" name="Text Box 47"/>
          <p:cNvSpPr txBox="1">
            <a:spLocks noChangeArrowheads="1"/>
          </p:cNvSpPr>
          <p:nvPr/>
        </p:nvSpPr>
        <p:spPr bwMode="auto">
          <a:xfrm>
            <a:off x="2643174" y="1700213"/>
            <a:ext cx="3929089" cy="830997"/>
          </a:xfrm>
          <a:prstGeom prst="rect">
            <a:avLst/>
          </a:prstGeom>
          <a:solidFill>
            <a:srgbClr val="FFFFCC"/>
          </a:solidFill>
          <a:ln w="19050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altLang="ru-RU" sz="800" dirty="0">
              <a:solidFill>
                <a:prstClr val="black"/>
              </a:solidFill>
              <a:latin typeface="Arial" pitchFamily="34" charset="0"/>
            </a:endParaRPr>
          </a:p>
          <a:p>
            <a:pPr algn="ctr"/>
            <a:r>
              <a:rPr lang="ru-RU" alt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Фиксирование </a:t>
            </a:r>
            <a:r>
              <a:rPr lang="ru-RU" altLang="ru-RU" sz="20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затруднения</a:t>
            </a:r>
          </a:p>
          <a:p>
            <a:endParaRPr lang="ru-RU" altLang="ru-RU" sz="2000" dirty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12" name="Text Box 50"/>
          <p:cNvSpPr txBox="1">
            <a:spLocks noChangeArrowheads="1"/>
          </p:cNvSpPr>
          <p:nvPr/>
        </p:nvSpPr>
        <p:spPr bwMode="auto">
          <a:xfrm>
            <a:off x="2643174" y="3716338"/>
            <a:ext cx="3929089" cy="708025"/>
          </a:xfrm>
          <a:prstGeom prst="rect">
            <a:avLst/>
          </a:prstGeom>
          <a:solidFill>
            <a:srgbClr val="FFFFCC"/>
          </a:solidFill>
          <a:ln w="19050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Определение </a:t>
            </a:r>
            <a:r>
              <a:rPr lang="ru-RU" altLang="ru-RU" sz="20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причины</a:t>
            </a:r>
            <a:r>
              <a:rPr lang="ru-RU" alt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затруднения</a:t>
            </a:r>
          </a:p>
        </p:txBody>
      </p:sp>
      <p:sp>
        <p:nvSpPr>
          <p:cNvPr id="13" name="Text Box 49"/>
          <p:cNvSpPr txBox="1">
            <a:spLocks noChangeArrowheads="1"/>
          </p:cNvSpPr>
          <p:nvPr/>
        </p:nvSpPr>
        <p:spPr bwMode="auto">
          <a:xfrm>
            <a:off x="2643174" y="2636838"/>
            <a:ext cx="3929089" cy="1015663"/>
          </a:xfrm>
          <a:prstGeom prst="rect">
            <a:avLst/>
          </a:prstGeom>
          <a:solidFill>
            <a:srgbClr val="FFFFCC"/>
          </a:solidFill>
          <a:ln w="19050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Анализ этапов действия и определение </a:t>
            </a:r>
            <a:r>
              <a:rPr lang="ru-RU" altLang="ru-RU" sz="20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места </a:t>
            </a:r>
            <a:r>
              <a:rPr lang="ru-RU" alt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затруднения</a:t>
            </a:r>
          </a:p>
        </p:txBody>
      </p:sp>
      <p:sp>
        <p:nvSpPr>
          <p:cNvPr id="14" name="Text Box 45"/>
          <p:cNvSpPr txBox="1">
            <a:spLocks noChangeArrowheads="1"/>
          </p:cNvSpPr>
          <p:nvPr/>
        </p:nvSpPr>
        <p:spPr bwMode="auto">
          <a:xfrm>
            <a:off x="2643174" y="4508500"/>
            <a:ext cx="3929089" cy="1016000"/>
          </a:xfrm>
          <a:prstGeom prst="rect">
            <a:avLst/>
          </a:prstGeom>
          <a:solidFill>
            <a:srgbClr val="FFFFCC"/>
          </a:solidFill>
          <a:ln w="19050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Постановка цели и построение проекта выхода из затруднения</a:t>
            </a:r>
          </a:p>
        </p:txBody>
      </p:sp>
      <p:sp>
        <p:nvSpPr>
          <p:cNvPr id="15" name="Text Box 46"/>
          <p:cNvSpPr txBox="1">
            <a:spLocks noChangeArrowheads="1"/>
          </p:cNvSpPr>
          <p:nvPr/>
        </p:nvSpPr>
        <p:spPr bwMode="auto">
          <a:xfrm>
            <a:off x="2643174" y="5661025"/>
            <a:ext cx="3929089" cy="707886"/>
          </a:xfrm>
          <a:prstGeom prst="rect">
            <a:avLst/>
          </a:prstGeom>
          <a:solidFill>
            <a:srgbClr val="FFFFCC"/>
          </a:solidFill>
          <a:ln w="19050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Реализация построенного </a:t>
            </a:r>
          </a:p>
          <a:p>
            <a:pPr algn="ctr"/>
            <a:r>
              <a:rPr lang="ru-RU" alt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проекта</a:t>
            </a:r>
          </a:p>
        </p:txBody>
      </p:sp>
      <p:grpSp>
        <p:nvGrpSpPr>
          <p:cNvPr id="2" name="Группа 8"/>
          <p:cNvGrpSpPr>
            <a:grpSpLocks/>
          </p:cNvGrpSpPr>
          <p:nvPr/>
        </p:nvGrpSpPr>
        <p:grpSpPr bwMode="auto">
          <a:xfrm>
            <a:off x="7270750" y="2924175"/>
            <a:ext cx="361950" cy="1066800"/>
            <a:chOff x="6846020" y="188640"/>
            <a:chExt cx="363495" cy="1066342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6846020" y="750374"/>
              <a:ext cx="360306" cy="504608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6849209" y="188640"/>
              <a:ext cx="360306" cy="46493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>
                  <a:solidFill>
                    <a:srgbClr val="008000"/>
                  </a:solidFill>
                </a:rPr>
                <a:t>+</a:t>
              </a:r>
            </a:p>
          </p:txBody>
        </p:sp>
      </p:grpSp>
      <p:grpSp>
        <p:nvGrpSpPr>
          <p:cNvPr id="3" name="Группа 17"/>
          <p:cNvGrpSpPr>
            <a:grpSpLocks/>
          </p:cNvGrpSpPr>
          <p:nvPr/>
        </p:nvGrpSpPr>
        <p:grpSpPr bwMode="auto">
          <a:xfrm>
            <a:off x="7829550" y="2936875"/>
            <a:ext cx="363538" cy="1054100"/>
            <a:chOff x="7405688" y="200682"/>
            <a:chExt cx="363450" cy="1054300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7408862" y="751650"/>
              <a:ext cx="360276" cy="503332"/>
            </a:xfrm>
            <a:prstGeom prst="rect">
              <a:avLst/>
            </a:prstGeom>
            <a:solidFill>
              <a:srgbClr val="3665FA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7405688" y="200682"/>
              <a:ext cx="360276" cy="46522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>
                  <a:solidFill>
                    <a:srgbClr val="000099"/>
                  </a:solidFill>
                </a:rPr>
                <a:t>?</a:t>
              </a:r>
            </a:p>
          </p:txBody>
        </p:sp>
      </p:grpSp>
      <p:sp>
        <p:nvSpPr>
          <p:cNvPr id="18" name="Прямоугольник 17"/>
          <p:cNvSpPr/>
          <p:nvPr/>
        </p:nvSpPr>
        <p:spPr bwMode="auto">
          <a:xfrm>
            <a:off x="285720" y="285728"/>
            <a:ext cx="1761571" cy="102977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35000">
                <a:schemeClr val="bg1"/>
              </a:gs>
              <a:gs pos="100000">
                <a:srgbClr val="25B6F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1" name="Picture 7" descr="Logo_CSDP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6210" y="447636"/>
            <a:ext cx="513920" cy="691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4479983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97338" y="1835150"/>
            <a:ext cx="4321175" cy="3365500"/>
          </a:xfrm>
          <a:prstGeom prst="rect">
            <a:avLst/>
          </a:prstGeom>
          <a:solidFill>
            <a:srgbClr val="E5F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Oval 2"/>
          <p:cNvSpPr>
            <a:spLocks noChangeArrowheads="1"/>
          </p:cNvSpPr>
          <p:nvPr/>
        </p:nvSpPr>
        <p:spPr bwMode="auto">
          <a:xfrm>
            <a:off x="928688" y="2185988"/>
            <a:ext cx="2419350" cy="26035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6" name="Oval 3"/>
          <p:cNvSpPr>
            <a:spLocks noChangeArrowheads="1"/>
          </p:cNvSpPr>
          <p:nvPr/>
        </p:nvSpPr>
        <p:spPr bwMode="auto">
          <a:xfrm>
            <a:off x="1352550" y="1838325"/>
            <a:ext cx="1547813" cy="14874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solidFill>
                <a:prstClr val="black"/>
              </a:solidFill>
              <a:latin typeface="Calibri" pitchFamily="34" charset="0"/>
            </a:endParaRPr>
          </a:p>
        </p:txBody>
      </p:sp>
      <p:grpSp>
        <p:nvGrpSpPr>
          <p:cNvPr id="7" name="Группа 6"/>
          <p:cNvGrpSpPr>
            <a:grpSpLocks/>
          </p:cNvGrpSpPr>
          <p:nvPr/>
        </p:nvGrpSpPr>
        <p:grpSpPr bwMode="auto">
          <a:xfrm>
            <a:off x="1579563" y="2157413"/>
            <a:ext cx="306387" cy="720725"/>
            <a:chOff x="1861567" y="1325488"/>
            <a:chExt cx="306388" cy="874343"/>
          </a:xfrm>
        </p:grpSpPr>
        <p:sp>
          <p:nvSpPr>
            <p:cNvPr id="13353" name="Line 4"/>
            <p:cNvSpPr>
              <a:spLocks noChangeShapeType="1"/>
            </p:cNvSpPr>
            <p:nvPr/>
          </p:nvSpPr>
          <p:spPr bwMode="auto">
            <a:xfrm>
              <a:off x="2167955" y="1443831"/>
              <a:ext cx="0" cy="75600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13354" name="Text Box 5"/>
            <p:cNvSpPr txBox="1">
              <a:spLocks noChangeArrowheads="1"/>
            </p:cNvSpPr>
            <p:nvPr/>
          </p:nvSpPr>
          <p:spPr bwMode="auto">
            <a:xfrm>
              <a:off x="1861567" y="1325488"/>
              <a:ext cx="295275" cy="3384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1600">
                  <a:solidFill>
                    <a:prstClr val="black"/>
                  </a:solidFill>
                  <a:latin typeface="Arial" charset="0"/>
                </a:rPr>
                <a:t>2</a:t>
              </a:r>
            </a:p>
          </p:txBody>
        </p:sp>
      </p:grpSp>
      <p:grpSp>
        <p:nvGrpSpPr>
          <p:cNvPr id="10" name="Группа 9"/>
          <p:cNvGrpSpPr>
            <a:grpSpLocks/>
          </p:cNvGrpSpPr>
          <p:nvPr/>
        </p:nvGrpSpPr>
        <p:grpSpPr bwMode="auto">
          <a:xfrm>
            <a:off x="1533525" y="2590800"/>
            <a:ext cx="1116013" cy="339725"/>
            <a:chOff x="1683767" y="2419945"/>
            <a:chExt cx="1454150" cy="338045"/>
          </a:xfrm>
        </p:grpSpPr>
        <p:sp>
          <p:nvSpPr>
            <p:cNvPr id="13350" name="Line 6"/>
            <p:cNvSpPr>
              <a:spLocks noChangeShapeType="1"/>
            </p:cNvSpPr>
            <p:nvPr/>
          </p:nvSpPr>
          <p:spPr bwMode="auto">
            <a:xfrm>
              <a:off x="1683767" y="2461220"/>
              <a:ext cx="45402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13351" name="Text Box 8"/>
            <p:cNvSpPr txBox="1">
              <a:spLocks noChangeArrowheads="1"/>
            </p:cNvSpPr>
            <p:nvPr/>
          </p:nvSpPr>
          <p:spPr bwMode="auto">
            <a:xfrm>
              <a:off x="1691705" y="2419945"/>
              <a:ext cx="295275" cy="3380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1600">
                  <a:solidFill>
                    <a:prstClr val="black"/>
                  </a:solidFill>
                  <a:latin typeface="Arial" charset="0"/>
                </a:rPr>
                <a:t>1</a:t>
              </a:r>
            </a:p>
          </p:txBody>
        </p:sp>
        <p:sp>
          <p:nvSpPr>
            <p:cNvPr id="13" name="Line 18"/>
            <p:cNvSpPr>
              <a:spLocks noChangeShapeType="1"/>
            </p:cNvSpPr>
            <p:nvPr/>
          </p:nvSpPr>
          <p:spPr bwMode="auto">
            <a:xfrm>
              <a:off x="2167794" y="2454697"/>
              <a:ext cx="97012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ln>
                  <a:solidFill>
                    <a:prstClr val="black"/>
                  </a:solidFill>
                  <a:prstDash val="lgDash"/>
                </a:ln>
                <a:solidFill>
                  <a:prstClr val="black"/>
                </a:solidFill>
                <a:latin typeface="Calibri" pitchFamily="34" charset="0"/>
              </a:endParaRPr>
            </a:p>
          </p:txBody>
        </p:sp>
      </p:grpSp>
      <p:sp>
        <p:nvSpPr>
          <p:cNvPr id="14" name="Line 7"/>
          <p:cNvSpPr>
            <a:spLocks noChangeShapeType="1"/>
          </p:cNvSpPr>
          <p:nvPr/>
        </p:nvSpPr>
        <p:spPr bwMode="auto">
          <a:xfrm flipH="1">
            <a:off x="1285852" y="2643182"/>
            <a:ext cx="573086" cy="150019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  <a:latin typeface="Calibri" pitchFamily="34" charset="0"/>
            </a:endParaRPr>
          </a:p>
        </p:txBody>
      </p:sp>
      <p:grpSp>
        <p:nvGrpSpPr>
          <p:cNvPr id="15" name="Группа 14"/>
          <p:cNvGrpSpPr>
            <a:grpSpLocks/>
          </p:cNvGrpSpPr>
          <p:nvPr/>
        </p:nvGrpSpPr>
        <p:grpSpPr bwMode="auto">
          <a:xfrm>
            <a:off x="1312863" y="3717925"/>
            <a:ext cx="611187" cy="701675"/>
            <a:chOff x="1564263" y="3652008"/>
            <a:chExt cx="600800" cy="649291"/>
          </a:xfrm>
        </p:grpSpPr>
        <p:sp>
          <p:nvSpPr>
            <p:cNvPr id="13347" name="Line 10"/>
            <p:cNvSpPr>
              <a:spLocks noChangeShapeType="1"/>
            </p:cNvSpPr>
            <p:nvPr/>
          </p:nvSpPr>
          <p:spPr bwMode="auto">
            <a:xfrm>
              <a:off x="1564263" y="3986552"/>
              <a:ext cx="6008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13348" name="Text Box 11"/>
            <p:cNvSpPr txBox="1">
              <a:spLocks noChangeArrowheads="1"/>
            </p:cNvSpPr>
            <p:nvPr/>
          </p:nvSpPr>
          <p:spPr bwMode="auto">
            <a:xfrm>
              <a:off x="1671466" y="3652008"/>
              <a:ext cx="326926" cy="3135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1600">
                  <a:solidFill>
                    <a:prstClr val="black"/>
                  </a:solidFill>
                  <a:latin typeface="Arial" charset="0"/>
                </a:rPr>
                <a:t>И</a:t>
              </a:r>
            </a:p>
          </p:txBody>
        </p:sp>
        <p:sp>
          <p:nvSpPr>
            <p:cNvPr id="13349" name="Text Box 19"/>
            <p:cNvSpPr txBox="1">
              <a:spLocks noChangeArrowheads="1"/>
            </p:cNvSpPr>
            <p:nvPr/>
          </p:nvSpPr>
          <p:spPr bwMode="auto">
            <a:xfrm>
              <a:off x="1680767" y="3987756"/>
              <a:ext cx="271279" cy="3135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1600">
                  <a:solidFill>
                    <a:prstClr val="black"/>
                  </a:solidFill>
                  <a:latin typeface="Arial" charset="0"/>
                </a:rPr>
                <a:t>3</a:t>
              </a:r>
            </a:p>
          </p:txBody>
        </p:sp>
      </p:grpSp>
      <p:grpSp>
        <p:nvGrpSpPr>
          <p:cNvPr id="19" name="Группа 18"/>
          <p:cNvGrpSpPr>
            <a:grpSpLocks/>
          </p:cNvGrpSpPr>
          <p:nvPr/>
        </p:nvGrpSpPr>
        <p:grpSpPr bwMode="auto">
          <a:xfrm>
            <a:off x="1870075" y="3706813"/>
            <a:ext cx="612775" cy="735012"/>
            <a:chOff x="2134237" y="3055955"/>
            <a:chExt cx="611838" cy="678765"/>
          </a:xfrm>
        </p:grpSpPr>
        <p:sp>
          <p:nvSpPr>
            <p:cNvPr id="13344" name="Line 12"/>
            <p:cNvSpPr>
              <a:spLocks noChangeShapeType="1"/>
            </p:cNvSpPr>
            <p:nvPr/>
          </p:nvSpPr>
          <p:spPr bwMode="auto">
            <a:xfrm>
              <a:off x="2134237" y="3399590"/>
              <a:ext cx="61183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13345" name="Text Box 13"/>
            <p:cNvSpPr txBox="1">
              <a:spLocks noChangeArrowheads="1"/>
            </p:cNvSpPr>
            <p:nvPr/>
          </p:nvSpPr>
          <p:spPr bwMode="auto">
            <a:xfrm>
              <a:off x="2250698" y="3055955"/>
              <a:ext cx="333201" cy="3129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1600">
                  <a:solidFill>
                    <a:prstClr val="black"/>
                  </a:solidFill>
                  <a:latin typeface="Arial" charset="0"/>
                </a:rPr>
                <a:t>К</a:t>
              </a:r>
            </a:p>
          </p:txBody>
        </p:sp>
        <p:sp>
          <p:nvSpPr>
            <p:cNvPr id="13346" name="Text Box 20"/>
            <p:cNvSpPr txBox="1">
              <a:spLocks noChangeArrowheads="1"/>
            </p:cNvSpPr>
            <p:nvPr/>
          </p:nvSpPr>
          <p:spPr bwMode="auto">
            <a:xfrm>
              <a:off x="2229397" y="3421772"/>
              <a:ext cx="323359" cy="3129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1600">
                  <a:solidFill>
                    <a:prstClr val="black"/>
                  </a:solidFill>
                  <a:latin typeface="Arial" charset="0"/>
                </a:rPr>
                <a:t>4</a:t>
              </a:r>
            </a:p>
          </p:txBody>
        </p:sp>
      </p:grpSp>
      <p:sp>
        <p:nvSpPr>
          <p:cNvPr id="27" name="Line 16"/>
          <p:cNvSpPr>
            <a:spLocks noChangeShapeType="1"/>
          </p:cNvSpPr>
          <p:nvPr/>
        </p:nvSpPr>
        <p:spPr bwMode="auto">
          <a:xfrm flipH="1" flipV="1">
            <a:off x="1874838" y="2441574"/>
            <a:ext cx="1125526" cy="163036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  <a:latin typeface="Calibri" pitchFamily="34" charset="0"/>
            </a:endParaRPr>
          </a:p>
        </p:txBody>
      </p:sp>
      <p:grpSp>
        <p:nvGrpSpPr>
          <p:cNvPr id="28" name="Группа 27"/>
          <p:cNvGrpSpPr>
            <a:grpSpLocks/>
          </p:cNvGrpSpPr>
          <p:nvPr/>
        </p:nvGrpSpPr>
        <p:grpSpPr bwMode="auto">
          <a:xfrm>
            <a:off x="1912938" y="2101850"/>
            <a:ext cx="455612" cy="339725"/>
            <a:chOff x="2197101" y="1892300"/>
            <a:chExt cx="455438" cy="338554"/>
          </a:xfrm>
        </p:grpSpPr>
        <p:sp>
          <p:nvSpPr>
            <p:cNvPr id="13342" name="Line 17"/>
            <p:cNvSpPr>
              <a:spLocks noChangeShapeType="1"/>
            </p:cNvSpPr>
            <p:nvPr/>
          </p:nvSpPr>
          <p:spPr bwMode="auto">
            <a:xfrm>
              <a:off x="2197101" y="2224635"/>
              <a:ext cx="45543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13343" name="Text Box 22"/>
            <p:cNvSpPr txBox="1">
              <a:spLocks noChangeArrowheads="1"/>
            </p:cNvSpPr>
            <p:nvPr/>
          </p:nvSpPr>
          <p:spPr bwMode="auto">
            <a:xfrm>
              <a:off x="2223286" y="1892300"/>
              <a:ext cx="367366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1600">
                  <a:solidFill>
                    <a:prstClr val="black"/>
                  </a:solidFill>
                  <a:latin typeface="Arial" charset="0"/>
                </a:rPr>
                <a:t>6</a:t>
              </a:r>
            </a:p>
          </p:txBody>
        </p:sp>
      </p:grpSp>
      <p:grpSp>
        <p:nvGrpSpPr>
          <p:cNvPr id="13326" name="Группа 32"/>
          <p:cNvGrpSpPr>
            <a:grpSpLocks/>
          </p:cNvGrpSpPr>
          <p:nvPr/>
        </p:nvGrpSpPr>
        <p:grpSpPr bwMode="auto">
          <a:xfrm>
            <a:off x="758825" y="4857750"/>
            <a:ext cx="7766050" cy="1457325"/>
            <a:chOff x="755576" y="4852144"/>
            <a:chExt cx="7765434" cy="1457176"/>
          </a:xfrm>
        </p:grpSpPr>
        <p:sp>
          <p:nvSpPr>
            <p:cNvPr id="13340" name="Text Box 24"/>
            <p:cNvSpPr txBox="1">
              <a:spLocks noChangeArrowheads="1"/>
            </p:cNvSpPr>
            <p:nvPr/>
          </p:nvSpPr>
          <p:spPr bwMode="auto">
            <a:xfrm>
              <a:off x="755576" y="5375756"/>
              <a:ext cx="7765434" cy="93356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70C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ru-RU">
                  <a:solidFill>
                    <a:prstClr val="black"/>
                  </a:solidFill>
                  <a:latin typeface="Arial" charset="0"/>
                </a:rPr>
                <a:t>«Среди многих боковых тропинок, сокращающих дорогу к знанию,  нам нужнее всего одна – одна, которая бы научила нас </a:t>
              </a:r>
              <a:r>
                <a:rPr lang="ru-RU" b="1">
                  <a:solidFill>
                    <a:srgbClr val="FF6600"/>
                  </a:solidFill>
                  <a:latin typeface="Arial" charset="0"/>
                </a:rPr>
                <a:t>ИСКУССТВУ приобретать знания с затруднениями»</a:t>
              </a:r>
              <a:endParaRPr lang="ru-RU" sz="2200" b="1">
                <a:solidFill>
                  <a:srgbClr val="FF6600"/>
                </a:solidFill>
                <a:latin typeface="Arial" charset="0"/>
              </a:endParaRPr>
            </a:p>
          </p:txBody>
        </p:sp>
        <p:sp>
          <p:nvSpPr>
            <p:cNvPr id="13341" name="Прямоугольник 34"/>
            <p:cNvSpPr>
              <a:spLocks noChangeArrowheads="1"/>
            </p:cNvSpPr>
            <p:nvPr/>
          </p:nvSpPr>
          <p:spPr bwMode="auto">
            <a:xfrm>
              <a:off x="775488" y="4852144"/>
              <a:ext cx="184954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200" b="1">
                  <a:solidFill>
                    <a:srgbClr val="FF6600"/>
                  </a:solidFill>
                  <a:latin typeface="Arial" charset="0"/>
                </a:rPr>
                <a:t>Ж.-Ж. Руссо</a:t>
              </a:r>
            </a:p>
          </p:txBody>
        </p:sp>
      </p:grpSp>
      <p:grpSp>
        <p:nvGrpSpPr>
          <p:cNvPr id="38" name="Группа 37"/>
          <p:cNvGrpSpPr>
            <a:grpSpLocks/>
          </p:cNvGrpSpPr>
          <p:nvPr/>
        </p:nvGrpSpPr>
        <p:grpSpPr bwMode="auto">
          <a:xfrm>
            <a:off x="2401888" y="3729038"/>
            <a:ext cx="611187" cy="727075"/>
            <a:chOff x="2898904" y="3626737"/>
            <a:chExt cx="611836" cy="725935"/>
          </a:xfrm>
        </p:grpSpPr>
        <p:sp>
          <p:nvSpPr>
            <p:cNvPr id="13337" name="Line 14"/>
            <p:cNvSpPr>
              <a:spLocks noChangeShapeType="1"/>
            </p:cNvSpPr>
            <p:nvPr/>
          </p:nvSpPr>
          <p:spPr bwMode="auto">
            <a:xfrm>
              <a:off x="2898904" y="3980762"/>
              <a:ext cx="6118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13338" name="Text Box 15"/>
            <p:cNvSpPr txBox="1">
              <a:spLocks noChangeArrowheads="1"/>
            </p:cNvSpPr>
            <p:nvPr/>
          </p:nvSpPr>
          <p:spPr bwMode="auto">
            <a:xfrm>
              <a:off x="2992483" y="3626737"/>
              <a:ext cx="333201" cy="3379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1600">
                  <a:solidFill>
                    <a:prstClr val="black"/>
                  </a:solidFill>
                  <a:latin typeface="Arial" charset="0"/>
                </a:rPr>
                <a:t>П</a:t>
              </a:r>
            </a:p>
          </p:txBody>
        </p:sp>
        <p:sp>
          <p:nvSpPr>
            <p:cNvPr id="13339" name="Text Box 21"/>
            <p:cNvSpPr txBox="1">
              <a:spLocks noChangeArrowheads="1"/>
            </p:cNvSpPr>
            <p:nvPr/>
          </p:nvSpPr>
          <p:spPr bwMode="auto">
            <a:xfrm>
              <a:off x="3015170" y="4014770"/>
              <a:ext cx="276486" cy="3379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1600">
                  <a:solidFill>
                    <a:prstClr val="black"/>
                  </a:solidFill>
                  <a:latin typeface="Arial" charset="0"/>
                </a:rPr>
                <a:t>5</a:t>
              </a:r>
            </a:p>
          </p:txBody>
        </p:sp>
      </p:grpSp>
      <p:sp>
        <p:nvSpPr>
          <p:cNvPr id="44" name="Text Box 23"/>
          <p:cNvSpPr txBox="1">
            <a:spLocks noChangeArrowheads="1"/>
          </p:cNvSpPr>
          <p:nvPr/>
        </p:nvSpPr>
        <p:spPr bwMode="auto">
          <a:xfrm>
            <a:off x="4106863" y="1844675"/>
            <a:ext cx="4303712" cy="335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700" b="1" dirty="0">
                <a:solidFill>
                  <a:srgbClr val="FF6600"/>
                </a:solidFill>
                <a:latin typeface="Arial" charset="0"/>
              </a:rPr>
              <a:t>1</a:t>
            </a:r>
            <a:r>
              <a:rPr lang="ru-RU" sz="1700" b="1" dirty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ru-RU" sz="1700" b="1" dirty="0">
                <a:solidFill>
                  <a:prstClr val="black"/>
                </a:solidFill>
                <a:latin typeface="Arial" charset="0"/>
              </a:rPr>
              <a:t>– </a:t>
            </a:r>
            <a:r>
              <a:rPr lang="ru-RU" sz="1700" b="1" i="1" dirty="0">
                <a:solidFill>
                  <a:prstClr val="black"/>
                </a:solidFill>
                <a:latin typeface="Arial" charset="0"/>
              </a:rPr>
              <a:t>действие, в котором возникло</a:t>
            </a:r>
          </a:p>
          <a:p>
            <a:pPr eaLnBrk="1" hangingPunct="1">
              <a:spcAft>
                <a:spcPts val="600"/>
              </a:spcAft>
            </a:pPr>
            <a:r>
              <a:rPr lang="ru-RU" sz="1700" b="1" i="1" dirty="0">
                <a:solidFill>
                  <a:prstClr val="black"/>
                </a:solidFill>
                <a:latin typeface="Arial" charset="0"/>
              </a:rPr>
              <a:t>      затруднение</a:t>
            </a:r>
          </a:p>
          <a:p>
            <a:pPr eaLnBrk="1" hangingPunct="1">
              <a:spcAft>
                <a:spcPts val="600"/>
              </a:spcAft>
            </a:pPr>
            <a:r>
              <a:rPr lang="ru-RU" sz="1700" b="1" dirty="0">
                <a:solidFill>
                  <a:srgbClr val="FF6600"/>
                </a:solidFill>
                <a:latin typeface="Arial" charset="0"/>
              </a:rPr>
              <a:t>2</a:t>
            </a:r>
            <a:r>
              <a:rPr lang="ru-RU" sz="1700" b="1" dirty="0">
                <a:solidFill>
                  <a:prstClr val="black"/>
                </a:solidFill>
                <a:latin typeface="Arial" charset="0"/>
              </a:rPr>
              <a:t> – </a:t>
            </a:r>
            <a:r>
              <a:rPr lang="ru-RU" sz="1700" b="1" i="1" dirty="0">
                <a:solidFill>
                  <a:prstClr val="black"/>
                </a:solidFill>
                <a:latin typeface="Arial" charset="0"/>
              </a:rPr>
              <a:t>фиксирование затруднения</a:t>
            </a:r>
          </a:p>
          <a:p>
            <a:pPr eaLnBrk="1" hangingPunct="1">
              <a:spcAft>
                <a:spcPts val="600"/>
              </a:spcAft>
            </a:pPr>
            <a:r>
              <a:rPr lang="ru-RU" sz="1700" b="1" dirty="0">
                <a:solidFill>
                  <a:srgbClr val="FF6600"/>
                </a:solidFill>
                <a:latin typeface="Arial" charset="0"/>
              </a:rPr>
              <a:t>3</a:t>
            </a:r>
            <a:r>
              <a:rPr lang="ru-RU" sz="1700" b="1" i="1" dirty="0">
                <a:solidFill>
                  <a:prstClr val="black"/>
                </a:solidFill>
                <a:latin typeface="Arial" charset="0"/>
              </a:rPr>
              <a:t> </a:t>
            </a:r>
            <a:r>
              <a:rPr lang="ru-RU" sz="1700" b="1" dirty="0">
                <a:solidFill>
                  <a:prstClr val="black"/>
                </a:solidFill>
                <a:latin typeface="Arial" charset="0"/>
              </a:rPr>
              <a:t> – </a:t>
            </a:r>
            <a:r>
              <a:rPr lang="ru-RU" sz="1700" b="1" i="1" dirty="0">
                <a:solidFill>
                  <a:prstClr val="black"/>
                </a:solidFill>
                <a:latin typeface="Arial" charset="0"/>
              </a:rPr>
              <a:t>выявление места затруднения (И – исследование)</a:t>
            </a:r>
          </a:p>
          <a:p>
            <a:pPr eaLnBrk="1" hangingPunct="1">
              <a:spcAft>
                <a:spcPts val="600"/>
              </a:spcAft>
            </a:pPr>
            <a:r>
              <a:rPr lang="ru-RU" sz="1700" b="1" dirty="0">
                <a:solidFill>
                  <a:srgbClr val="FF6600"/>
                </a:solidFill>
                <a:latin typeface="Arial" charset="0"/>
              </a:rPr>
              <a:t>4</a:t>
            </a:r>
            <a:r>
              <a:rPr lang="ru-RU" sz="1700" b="1" dirty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ru-RU" sz="1700" b="1" i="1" dirty="0">
                <a:solidFill>
                  <a:prstClr val="black"/>
                </a:solidFill>
                <a:latin typeface="Arial" charset="0"/>
              </a:rPr>
              <a:t>– выявление причины затруднения (К – критика)</a:t>
            </a:r>
          </a:p>
          <a:p>
            <a:pPr eaLnBrk="1" hangingPunct="1">
              <a:spcAft>
                <a:spcPts val="600"/>
              </a:spcAft>
            </a:pPr>
            <a:r>
              <a:rPr lang="ru-RU" sz="1700" b="1" dirty="0">
                <a:solidFill>
                  <a:srgbClr val="FF6600"/>
                </a:solidFill>
                <a:latin typeface="Arial" charset="0"/>
              </a:rPr>
              <a:t>5</a:t>
            </a:r>
            <a:r>
              <a:rPr lang="ru-RU" sz="1700" b="1" dirty="0">
                <a:solidFill>
                  <a:prstClr val="black"/>
                </a:solidFill>
                <a:latin typeface="Arial" charset="0"/>
              </a:rPr>
              <a:t> – </a:t>
            </a:r>
            <a:r>
              <a:rPr lang="ru-RU" sz="1700" b="1" i="1" dirty="0">
                <a:solidFill>
                  <a:prstClr val="black"/>
                </a:solidFill>
                <a:latin typeface="Arial" charset="0"/>
              </a:rPr>
              <a:t>построение</a:t>
            </a:r>
            <a:r>
              <a:rPr lang="ru-RU" sz="1700" b="1" dirty="0">
                <a:solidFill>
                  <a:prstClr val="black"/>
                </a:solidFill>
                <a:latin typeface="Arial" charset="0"/>
              </a:rPr>
              <a:t> </a:t>
            </a:r>
            <a:r>
              <a:rPr lang="ru-RU" sz="1700" b="1" i="1" dirty="0">
                <a:solidFill>
                  <a:prstClr val="black"/>
                </a:solidFill>
                <a:latin typeface="Arial" charset="0"/>
              </a:rPr>
              <a:t>проекта выхода из затруднения (П – проект)</a:t>
            </a:r>
          </a:p>
          <a:p>
            <a:pPr eaLnBrk="1" hangingPunct="1">
              <a:spcAft>
                <a:spcPts val="300"/>
              </a:spcAft>
            </a:pPr>
            <a:r>
              <a:rPr lang="ru-RU" sz="1700" b="1" dirty="0">
                <a:solidFill>
                  <a:srgbClr val="FF6600"/>
                </a:solidFill>
                <a:latin typeface="Arial" charset="0"/>
              </a:rPr>
              <a:t>6</a:t>
            </a:r>
            <a:r>
              <a:rPr lang="ru-RU" sz="1700" b="1" dirty="0">
                <a:solidFill>
                  <a:prstClr val="black"/>
                </a:solidFill>
                <a:latin typeface="Arial" charset="0"/>
              </a:rPr>
              <a:t> –</a:t>
            </a:r>
            <a:r>
              <a:rPr lang="ru-RU" sz="1700" b="1" i="1" dirty="0">
                <a:solidFill>
                  <a:prstClr val="black"/>
                </a:solidFill>
                <a:latin typeface="Arial" charset="0"/>
              </a:rPr>
              <a:t> реализация построенного проекта</a:t>
            </a:r>
          </a:p>
        </p:txBody>
      </p:sp>
      <p:grpSp>
        <p:nvGrpSpPr>
          <p:cNvPr id="13329" name="Группа 2"/>
          <p:cNvGrpSpPr>
            <a:grpSpLocks/>
          </p:cNvGrpSpPr>
          <p:nvPr/>
        </p:nvGrpSpPr>
        <p:grpSpPr bwMode="auto">
          <a:xfrm>
            <a:off x="485775" y="454025"/>
            <a:ext cx="8328025" cy="1225550"/>
            <a:chOff x="455969" y="476672"/>
            <a:chExt cx="8395412" cy="1224692"/>
          </a:xfrm>
        </p:grpSpPr>
        <p:sp>
          <p:nvSpPr>
            <p:cNvPr id="46" name="Прямоугольник 45"/>
            <p:cNvSpPr/>
            <p:nvPr/>
          </p:nvSpPr>
          <p:spPr>
            <a:xfrm>
              <a:off x="455969" y="476672"/>
              <a:ext cx="1920078" cy="12240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35000">
                  <a:schemeClr val="bg1"/>
                </a:gs>
                <a:gs pos="100000">
                  <a:srgbClr val="25B6FF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47" name="Прямоугольник 46"/>
            <p:cNvSpPr/>
            <p:nvPr/>
          </p:nvSpPr>
          <p:spPr>
            <a:xfrm flipV="1">
              <a:off x="2421193" y="500468"/>
              <a:ext cx="6354972" cy="1200896"/>
            </a:xfrm>
            <a:prstGeom prst="rect">
              <a:avLst/>
            </a:prstGeom>
            <a:solidFill>
              <a:srgbClr val="FBFBF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13335" name="Text Box 7"/>
            <p:cNvSpPr txBox="1">
              <a:spLocks noChangeArrowheads="1"/>
            </p:cNvSpPr>
            <p:nvPr/>
          </p:nvSpPr>
          <p:spPr bwMode="auto">
            <a:xfrm>
              <a:off x="2317890" y="1180778"/>
              <a:ext cx="6533491" cy="430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ru-RU" altLang="ru-RU" sz="2200" b="1">
                  <a:solidFill>
                    <a:srgbClr val="FF6600"/>
                  </a:solidFill>
                  <a:latin typeface="Arial" charset="0"/>
                </a:rPr>
                <a:t>Схема «Рефлексивная самоорганизация»</a:t>
              </a:r>
            </a:p>
          </p:txBody>
        </p:sp>
        <p:pic>
          <p:nvPicPr>
            <p:cNvPr id="13336" name="Picture 7" descr="Logo_CSDP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8118" y="711748"/>
              <a:ext cx="598487" cy="763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330" name="Text Box 7"/>
          <p:cNvSpPr txBox="1">
            <a:spLocks noChangeArrowheads="1"/>
          </p:cNvSpPr>
          <p:nvPr/>
        </p:nvSpPr>
        <p:spPr bwMode="auto">
          <a:xfrm>
            <a:off x="2332038" y="438150"/>
            <a:ext cx="63627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2200" b="1">
                <a:solidFill>
                  <a:srgbClr val="0070C0"/>
                </a:solidFill>
                <a:latin typeface="Arial" charset="0"/>
              </a:rPr>
              <a:t>Как наиболее результативно преодолеть затруднение?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8178800" y="1606550"/>
            <a:ext cx="1008063" cy="1008063"/>
          </a:xfrm>
          <a:prstGeom prst="rect">
            <a:avLst/>
          </a:prstGeom>
          <a:solidFill>
            <a:srgbClr val="FFCC99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>
                <a:solidFill>
                  <a:srgbClr val="BC2304"/>
                </a:solidFill>
              </a:rPr>
              <a:t>Э</a:t>
            </a:r>
          </a:p>
        </p:txBody>
      </p:sp>
    </p:spTree>
    <p:extLst>
      <p:ext uri="{BB962C8B-B14F-4D97-AF65-F5344CB8AC3E}">
        <p14:creationId xmlns:p14="http://schemas.microsoft.com/office/powerpoint/2010/main" xmlns="" val="13747681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4" grpId="0" animBg="1"/>
      <p:bldP spid="27" grpId="0" animBg="1"/>
      <p:bldP spid="3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Line 5"/>
          <p:cNvSpPr>
            <a:spLocks noChangeShapeType="1"/>
          </p:cNvSpPr>
          <p:nvPr/>
        </p:nvSpPr>
        <p:spPr bwMode="auto">
          <a:xfrm>
            <a:off x="4767263" y="2708275"/>
            <a:ext cx="2540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lg"/>
          </a:ln>
        </p:spPr>
        <p:txBody>
          <a:bodyPr/>
          <a:lstStyle/>
          <a:p>
            <a:endParaRPr lang="ru-RU">
              <a:solidFill>
                <a:prstClr val="black"/>
              </a:solidFill>
              <a:latin typeface="Calibri" pitchFamily="34" charset="0"/>
            </a:endParaRP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863850" y="2071688"/>
            <a:ext cx="2630488" cy="2603500"/>
            <a:chOff x="1782" y="1019"/>
            <a:chExt cx="1657" cy="1640"/>
          </a:xfrm>
        </p:grpSpPr>
        <p:sp>
          <p:nvSpPr>
            <p:cNvPr id="102429" name="Line 7"/>
            <p:cNvSpPr>
              <a:spLocks noChangeShapeType="1"/>
            </p:cNvSpPr>
            <p:nvPr/>
          </p:nvSpPr>
          <p:spPr bwMode="auto">
            <a:xfrm flipH="1">
              <a:off x="2607" y="1019"/>
              <a:ext cx="0" cy="774"/>
            </a:xfrm>
            <a:prstGeom prst="line">
              <a:avLst/>
            </a:prstGeom>
            <a:noFill/>
            <a:ln w="57150">
              <a:solidFill>
                <a:srgbClr val="CC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102430" name="Text Box 8"/>
            <p:cNvSpPr txBox="1">
              <a:spLocks noChangeArrowheads="1"/>
            </p:cNvSpPr>
            <p:nvPr/>
          </p:nvSpPr>
          <p:spPr bwMode="auto">
            <a:xfrm>
              <a:off x="2193" y="1173"/>
              <a:ext cx="828" cy="474"/>
            </a:xfrm>
            <a:prstGeom prst="rect">
              <a:avLst/>
            </a:prstGeom>
            <a:solidFill>
              <a:srgbClr val="FFFFCC"/>
            </a:solidFill>
            <a:ln w="57150" cmpd="thickThin">
              <a:solidFill>
                <a:srgbClr val="0066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5000"/>
                </a:lnSpc>
                <a:spcBef>
                  <a:spcPts val="800"/>
                </a:spcBef>
              </a:pPr>
              <a:r>
                <a:rPr lang="ru-RU" altLang="ru-RU" sz="2000" i="1">
                  <a:solidFill>
                    <a:srgbClr val="DA0000"/>
                  </a:solidFill>
                  <a:latin typeface="Arial" pitchFamily="34" charset="0"/>
                </a:rPr>
                <a:t>Затруд-нение</a:t>
              </a:r>
              <a:endParaRPr lang="ru-RU" altLang="ru-RU" sz="2000">
                <a:solidFill>
                  <a:srgbClr val="DA0000"/>
                </a:solidFill>
                <a:latin typeface="Arial" pitchFamily="34" charset="0"/>
              </a:endParaRPr>
            </a:p>
          </p:txBody>
        </p:sp>
        <p:grpSp>
          <p:nvGrpSpPr>
            <p:cNvPr id="3" name="Group 9"/>
            <p:cNvGrpSpPr>
              <a:grpSpLocks/>
            </p:cNvGrpSpPr>
            <p:nvPr/>
          </p:nvGrpSpPr>
          <p:grpSpPr bwMode="auto">
            <a:xfrm>
              <a:off x="1782" y="1657"/>
              <a:ext cx="1657" cy="1002"/>
              <a:chOff x="1918" y="1573"/>
              <a:chExt cx="1576" cy="1043"/>
            </a:xfrm>
          </p:grpSpPr>
          <p:grpSp>
            <p:nvGrpSpPr>
              <p:cNvPr id="4" name="Group 10"/>
              <p:cNvGrpSpPr>
                <a:grpSpLocks/>
              </p:cNvGrpSpPr>
              <p:nvPr/>
            </p:nvGrpSpPr>
            <p:grpSpPr bwMode="auto">
              <a:xfrm>
                <a:off x="1918" y="1842"/>
                <a:ext cx="1576" cy="535"/>
                <a:chOff x="1954" y="2976"/>
                <a:chExt cx="1702" cy="535"/>
              </a:xfrm>
            </p:grpSpPr>
            <p:sp>
              <p:nvSpPr>
                <p:cNvPr id="102437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2454" y="2976"/>
                  <a:ext cx="556" cy="535"/>
                </a:xfrm>
                <a:prstGeom prst="rect">
                  <a:avLst/>
                </a:prstGeom>
                <a:solidFill>
                  <a:srgbClr val="CCFFCC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spcBef>
                      <a:spcPts val="1200"/>
                    </a:spcBef>
                  </a:pPr>
                  <a:endParaRPr lang="ru-RU" altLang="ru-RU" sz="600" i="1">
                    <a:solidFill>
                      <a:srgbClr val="000080"/>
                    </a:solidFill>
                    <a:latin typeface="Arial" pitchFamily="34" charset="0"/>
                  </a:endParaRPr>
                </a:p>
                <a:p>
                  <a:pPr algn="ctr">
                    <a:spcBef>
                      <a:spcPts val="1200"/>
                    </a:spcBef>
                  </a:pPr>
                  <a:r>
                    <a:rPr lang="ru-RU" altLang="ru-RU" i="1">
                      <a:solidFill>
                        <a:srgbClr val="000080"/>
                      </a:solidFill>
                      <a:latin typeface="Arial" pitchFamily="34" charset="0"/>
                    </a:rPr>
                    <a:t>К</a:t>
                  </a:r>
                  <a:endParaRPr lang="ru-RU" altLang="ru-RU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02438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1954" y="2976"/>
                  <a:ext cx="519" cy="535"/>
                </a:xfrm>
                <a:prstGeom prst="rect">
                  <a:avLst/>
                </a:prstGeom>
                <a:solidFill>
                  <a:srgbClr val="CCFFCC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spcBef>
                      <a:spcPts val="1200"/>
                    </a:spcBef>
                  </a:pPr>
                  <a:endParaRPr lang="ru-RU" altLang="ru-RU" sz="600" i="1">
                    <a:solidFill>
                      <a:srgbClr val="000080"/>
                    </a:solidFill>
                    <a:latin typeface="Arial" pitchFamily="34" charset="0"/>
                  </a:endParaRPr>
                </a:p>
                <a:p>
                  <a:pPr algn="ctr">
                    <a:spcBef>
                      <a:spcPts val="1200"/>
                    </a:spcBef>
                  </a:pPr>
                  <a:r>
                    <a:rPr lang="ru-RU" altLang="ru-RU" i="1">
                      <a:solidFill>
                        <a:srgbClr val="000080"/>
                      </a:solidFill>
                      <a:latin typeface="Arial" pitchFamily="34" charset="0"/>
                    </a:rPr>
                    <a:t>И</a:t>
                  </a:r>
                  <a:endParaRPr lang="ru-RU" altLang="ru-RU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02439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2989" y="2976"/>
                  <a:ext cx="667" cy="535"/>
                </a:xfrm>
                <a:prstGeom prst="rect">
                  <a:avLst/>
                </a:prstGeom>
                <a:solidFill>
                  <a:srgbClr val="CCFFCC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spcBef>
                      <a:spcPts val="400"/>
                    </a:spcBef>
                  </a:pPr>
                  <a:r>
                    <a:rPr lang="ru-RU" altLang="ru-RU" i="1">
                      <a:solidFill>
                        <a:srgbClr val="000080"/>
                      </a:solidFill>
                      <a:latin typeface="Arial" pitchFamily="34" charset="0"/>
                    </a:rPr>
                    <a:t>П</a:t>
                  </a:r>
                </a:p>
                <a:p>
                  <a:pPr algn="ctr">
                    <a:spcBef>
                      <a:spcPts val="100"/>
                    </a:spcBef>
                  </a:pPr>
                  <a:r>
                    <a:rPr lang="ru-RU" altLang="ru-RU" sz="1400" i="1">
                      <a:solidFill>
                        <a:srgbClr val="DA0000"/>
                      </a:solidFill>
                      <a:latin typeface="Arial" pitchFamily="34" charset="0"/>
                    </a:rPr>
                    <a:t>цель</a:t>
                  </a:r>
                </a:p>
                <a:p>
                  <a:pPr algn="ctr"/>
                  <a:r>
                    <a:rPr lang="ru-RU" altLang="ru-RU" sz="1400" i="1">
                      <a:solidFill>
                        <a:srgbClr val="DA0000"/>
                      </a:solidFill>
                      <a:latin typeface="Arial" pitchFamily="34" charset="0"/>
                    </a:rPr>
                    <a:t>проект</a:t>
                  </a:r>
                  <a:endParaRPr lang="ru-RU" altLang="ru-RU" sz="1400">
                    <a:solidFill>
                      <a:srgbClr val="DA0000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5" name="Group 14"/>
              <p:cNvGrpSpPr>
                <a:grpSpLocks/>
              </p:cNvGrpSpPr>
              <p:nvPr/>
            </p:nvGrpSpPr>
            <p:grpSpPr bwMode="auto">
              <a:xfrm>
                <a:off x="2212" y="1573"/>
                <a:ext cx="938" cy="245"/>
                <a:chOff x="2200" y="2631"/>
                <a:chExt cx="1013" cy="431"/>
              </a:xfrm>
            </p:grpSpPr>
            <p:sp>
              <p:nvSpPr>
                <p:cNvPr id="102435" name="Line 15"/>
                <p:cNvSpPr>
                  <a:spLocks noChangeShapeType="1"/>
                </p:cNvSpPr>
                <p:nvPr/>
              </p:nvSpPr>
              <p:spPr bwMode="auto">
                <a:xfrm flipH="1">
                  <a:off x="2200" y="2650"/>
                  <a:ext cx="285" cy="41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lg"/>
                </a:ln>
              </p:spPr>
              <p:txBody>
                <a:bodyPr/>
                <a:lstStyle/>
                <a:p>
                  <a:endParaRPr lang="ru-RU">
                    <a:solidFill>
                      <a:prstClr val="black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102436" name="Line 16"/>
                <p:cNvSpPr>
                  <a:spLocks noChangeShapeType="1"/>
                </p:cNvSpPr>
                <p:nvPr/>
              </p:nvSpPr>
              <p:spPr bwMode="auto">
                <a:xfrm flipH="1" flipV="1">
                  <a:off x="2898" y="2631"/>
                  <a:ext cx="315" cy="41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lg"/>
                </a:ln>
              </p:spPr>
              <p:txBody>
                <a:bodyPr/>
                <a:lstStyle/>
                <a:p>
                  <a:endParaRPr lang="ru-RU">
                    <a:solidFill>
                      <a:prstClr val="black"/>
                    </a:solidFill>
                    <a:latin typeface="Calibri" pitchFamily="34" charset="0"/>
                  </a:endParaRPr>
                </a:p>
              </p:txBody>
            </p:sp>
          </p:grpSp>
          <p:sp>
            <p:nvSpPr>
              <p:cNvPr id="102434" name="AutoShape 17"/>
              <p:cNvSpPr>
                <a:spLocks/>
              </p:cNvSpPr>
              <p:nvPr/>
            </p:nvSpPr>
            <p:spPr bwMode="auto">
              <a:xfrm rot="5400000">
                <a:off x="2590" y="1786"/>
                <a:ext cx="206" cy="1453"/>
              </a:xfrm>
              <a:prstGeom prst="rightBrace">
                <a:avLst>
                  <a:gd name="adj1" fmla="val 58778"/>
                  <a:gd name="adj2" fmla="val 50000"/>
                </a:avLst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>
                  <a:solidFill>
                    <a:prstClr val="black"/>
                  </a:solidFill>
                  <a:latin typeface="Calibri" pitchFamily="34" charset="0"/>
                </a:endParaRPr>
              </a:p>
            </p:txBody>
          </p:sp>
        </p:grpSp>
      </p:grpSp>
      <p:sp>
        <p:nvSpPr>
          <p:cNvPr id="66565" name="Text Box 18"/>
          <p:cNvSpPr txBox="1">
            <a:spLocks noChangeArrowheads="1"/>
          </p:cNvSpPr>
          <p:nvPr/>
        </p:nvSpPr>
        <p:spPr bwMode="auto">
          <a:xfrm>
            <a:off x="5788025" y="3429000"/>
            <a:ext cx="2384425" cy="7207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ru-RU" sz="2000" i="1">
                <a:solidFill>
                  <a:srgbClr val="DA0000"/>
                </a:solidFill>
                <a:latin typeface="Arial" pitchFamily="34" charset="0"/>
              </a:rPr>
              <a:t>Рефлексивный метод</a:t>
            </a:r>
            <a:endParaRPr lang="ru-RU" altLang="ru-RU" sz="2000">
              <a:solidFill>
                <a:srgbClr val="DA0000"/>
              </a:solidFill>
              <a:latin typeface="Arial" pitchFamily="34" charset="0"/>
            </a:endParaRPr>
          </a:p>
        </p:txBody>
      </p:sp>
      <p:sp>
        <p:nvSpPr>
          <p:cNvPr id="1209363" name="Text Box 19"/>
          <p:cNvSpPr txBox="1">
            <a:spLocks noChangeArrowheads="1"/>
          </p:cNvSpPr>
          <p:nvPr/>
        </p:nvSpPr>
        <p:spPr bwMode="auto">
          <a:xfrm>
            <a:off x="7451725" y="2316163"/>
            <a:ext cx="885825" cy="752475"/>
          </a:xfrm>
          <a:prstGeom prst="rect">
            <a:avLst/>
          </a:pr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 altLang="ru-RU" sz="600" i="1">
              <a:solidFill>
                <a:prstClr val="black"/>
              </a:solidFill>
              <a:latin typeface="Calibri" pitchFamily="34" charset="0"/>
            </a:endParaRPr>
          </a:p>
          <a:p>
            <a:pPr algn="ctr"/>
            <a:r>
              <a:rPr lang="ru-RU" altLang="ru-RU" sz="1400" i="1">
                <a:solidFill>
                  <a:srgbClr val="333399"/>
                </a:solidFill>
                <a:latin typeface="Arial" pitchFamily="34" charset="0"/>
              </a:rPr>
              <a:t>Само-оценка</a:t>
            </a:r>
            <a:endParaRPr lang="ru-RU" altLang="ru-RU" sz="1400">
              <a:solidFill>
                <a:srgbClr val="333399"/>
              </a:solidFill>
              <a:latin typeface="Arial" pitchFamily="34" charset="0"/>
            </a:endParaRPr>
          </a:p>
        </p:txBody>
      </p:sp>
      <p:grpSp>
        <p:nvGrpSpPr>
          <p:cNvPr id="6" name="Group 20"/>
          <p:cNvGrpSpPr>
            <a:grpSpLocks/>
          </p:cNvGrpSpPr>
          <p:nvPr/>
        </p:nvGrpSpPr>
        <p:grpSpPr bwMode="auto">
          <a:xfrm>
            <a:off x="4992688" y="2316163"/>
            <a:ext cx="1212850" cy="752475"/>
            <a:chOff x="3145" y="1173"/>
            <a:chExt cx="764" cy="474"/>
          </a:xfrm>
        </p:grpSpPr>
        <p:sp>
          <p:nvSpPr>
            <p:cNvPr id="102427" name="Line 21"/>
            <p:cNvSpPr>
              <a:spLocks noChangeShapeType="1"/>
            </p:cNvSpPr>
            <p:nvPr/>
          </p:nvSpPr>
          <p:spPr bwMode="auto">
            <a:xfrm>
              <a:off x="3758" y="1410"/>
              <a:ext cx="15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lg"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102428" name="Text Box 22"/>
            <p:cNvSpPr txBox="1">
              <a:spLocks noChangeArrowheads="1"/>
            </p:cNvSpPr>
            <p:nvPr/>
          </p:nvSpPr>
          <p:spPr bwMode="auto">
            <a:xfrm>
              <a:off x="3145" y="1173"/>
              <a:ext cx="631" cy="474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altLang="ru-RU" sz="1400" i="1">
                  <a:solidFill>
                    <a:srgbClr val="333399"/>
                  </a:solidFill>
                  <a:latin typeface="Arial" pitchFamily="34" charset="0"/>
                </a:rPr>
                <a:t>Реали-зация проекта</a:t>
              </a:r>
              <a:endParaRPr lang="ru-RU" altLang="ru-RU" sz="1400">
                <a:solidFill>
                  <a:srgbClr val="333399"/>
                </a:solidFill>
                <a:latin typeface="Arial" pitchFamily="34" charset="0"/>
              </a:endParaRPr>
            </a:p>
          </p:txBody>
        </p:sp>
      </p:grpSp>
      <p:grpSp>
        <p:nvGrpSpPr>
          <p:cNvPr id="7" name="Group 23"/>
          <p:cNvGrpSpPr>
            <a:grpSpLocks/>
          </p:cNvGrpSpPr>
          <p:nvPr/>
        </p:nvGrpSpPr>
        <p:grpSpPr bwMode="auto">
          <a:xfrm>
            <a:off x="6176963" y="2316163"/>
            <a:ext cx="1304925" cy="752475"/>
            <a:chOff x="3891" y="1173"/>
            <a:chExt cx="822" cy="474"/>
          </a:xfrm>
        </p:grpSpPr>
        <p:sp>
          <p:nvSpPr>
            <p:cNvPr id="102425" name="Line 24"/>
            <p:cNvSpPr>
              <a:spLocks noChangeShapeType="1"/>
            </p:cNvSpPr>
            <p:nvPr/>
          </p:nvSpPr>
          <p:spPr bwMode="auto">
            <a:xfrm>
              <a:off x="4562" y="1410"/>
              <a:ext cx="15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lg"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102426" name="Text Box 25"/>
            <p:cNvSpPr txBox="1">
              <a:spLocks noChangeArrowheads="1"/>
            </p:cNvSpPr>
            <p:nvPr/>
          </p:nvSpPr>
          <p:spPr bwMode="auto">
            <a:xfrm>
              <a:off x="3891" y="1173"/>
              <a:ext cx="689" cy="474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ru-RU" altLang="ru-RU" sz="600" i="1">
                <a:solidFill>
                  <a:srgbClr val="333399"/>
                </a:solidFill>
                <a:latin typeface="Arial" pitchFamily="34" charset="0"/>
              </a:endParaRPr>
            </a:p>
            <a:p>
              <a:pPr algn="ctr"/>
              <a:r>
                <a:rPr lang="ru-RU" altLang="ru-RU" sz="1400" i="1">
                  <a:solidFill>
                    <a:srgbClr val="333399"/>
                  </a:solidFill>
                  <a:latin typeface="Arial" pitchFamily="34" charset="0"/>
                </a:rPr>
                <a:t>Само-контроль</a:t>
              </a:r>
              <a:endParaRPr lang="ru-RU" altLang="ru-RU" sz="1400">
                <a:solidFill>
                  <a:srgbClr val="333399"/>
                </a:solidFill>
                <a:latin typeface="Arial" pitchFamily="34" charset="0"/>
              </a:endParaRPr>
            </a:p>
          </p:txBody>
        </p:sp>
      </p:grpSp>
      <p:grpSp>
        <p:nvGrpSpPr>
          <p:cNvPr id="8" name="Group 26"/>
          <p:cNvGrpSpPr>
            <a:grpSpLocks/>
          </p:cNvGrpSpPr>
          <p:nvPr/>
        </p:nvGrpSpPr>
        <p:grpSpPr bwMode="auto">
          <a:xfrm>
            <a:off x="746125" y="2316163"/>
            <a:ext cx="2762250" cy="752475"/>
            <a:chOff x="471" y="1173"/>
            <a:chExt cx="1740" cy="474"/>
          </a:xfrm>
        </p:grpSpPr>
        <p:sp>
          <p:nvSpPr>
            <p:cNvPr id="102421" name="Line 27"/>
            <p:cNvSpPr>
              <a:spLocks noChangeShapeType="1"/>
            </p:cNvSpPr>
            <p:nvPr/>
          </p:nvSpPr>
          <p:spPr bwMode="auto">
            <a:xfrm>
              <a:off x="1255" y="1410"/>
              <a:ext cx="15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lg"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102422" name="Line 28"/>
            <p:cNvSpPr>
              <a:spLocks noChangeShapeType="1"/>
            </p:cNvSpPr>
            <p:nvPr/>
          </p:nvSpPr>
          <p:spPr bwMode="auto">
            <a:xfrm>
              <a:off x="2060" y="1410"/>
              <a:ext cx="15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lg"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102423" name="Text Box 29"/>
            <p:cNvSpPr txBox="1">
              <a:spLocks noChangeArrowheads="1"/>
            </p:cNvSpPr>
            <p:nvPr/>
          </p:nvSpPr>
          <p:spPr bwMode="auto">
            <a:xfrm>
              <a:off x="1388" y="1173"/>
              <a:ext cx="690" cy="474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altLang="ru-RU" sz="1400" i="1">
                  <a:solidFill>
                    <a:srgbClr val="000099"/>
                  </a:solidFill>
                  <a:latin typeface="Arial" pitchFamily="34" charset="0"/>
                </a:rPr>
                <a:t>Пробное</a:t>
              </a:r>
            </a:p>
            <a:p>
              <a:pPr algn="ctr"/>
              <a:r>
                <a:rPr lang="ru-RU" altLang="ru-RU" sz="1400" i="1">
                  <a:solidFill>
                    <a:srgbClr val="000099"/>
                  </a:solidFill>
                  <a:latin typeface="Arial" pitchFamily="34" charset="0"/>
                </a:rPr>
                <a:t>действие</a:t>
              </a:r>
            </a:p>
          </p:txBody>
        </p:sp>
        <p:sp>
          <p:nvSpPr>
            <p:cNvPr id="102424" name="Text Box 30"/>
            <p:cNvSpPr txBox="1">
              <a:spLocks noChangeArrowheads="1"/>
            </p:cNvSpPr>
            <p:nvPr/>
          </p:nvSpPr>
          <p:spPr bwMode="auto">
            <a:xfrm>
              <a:off x="471" y="1173"/>
              <a:ext cx="802" cy="474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altLang="ru-RU" sz="1400" i="1">
                  <a:solidFill>
                    <a:srgbClr val="000099"/>
                  </a:solidFill>
                  <a:latin typeface="Arial" pitchFamily="34" charset="0"/>
                </a:rPr>
                <a:t>Мотивация</a:t>
              </a:r>
              <a:endParaRPr lang="ru-RU" altLang="ru-RU" sz="1400" i="1">
                <a:solidFill>
                  <a:srgbClr val="333399"/>
                </a:solidFill>
                <a:latin typeface="Arial" pitchFamily="34" charset="0"/>
              </a:endParaRPr>
            </a:p>
          </p:txBody>
        </p:sp>
      </p:grpSp>
      <p:sp>
        <p:nvSpPr>
          <p:cNvPr id="66570" name="Text Box 31"/>
          <p:cNvSpPr txBox="1">
            <a:spLocks noChangeArrowheads="1"/>
          </p:cNvSpPr>
          <p:nvPr/>
        </p:nvSpPr>
        <p:spPr bwMode="auto">
          <a:xfrm>
            <a:off x="785813" y="1260475"/>
            <a:ext cx="7650162" cy="8001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300">
                <a:solidFill>
                  <a:srgbClr val="DA0000"/>
                </a:solidFill>
                <a:latin typeface="Arial" pitchFamily="34" charset="0"/>
              </a:rPr>
              <a:t>Структура учебной деятельности</a:t>
            </a:r>
            <a:endParaRPr lang="en-US" altLang="ru-RU" sz="2300">
              <a:solidFill>
                <a:srgbClr val="DA0000"/>
              </a:solidFill>
              <a:latin typeface="Arial" pitchFamily="34" charset="0"/>
            </a:endParaRPr>
          </a:p>
          <a:p>
            <a:pPr algn="ctr"/>
            <a:r>
              <a:rPr lang="en-US" altLang="ru-RU" sz="2300">
                <a:solidFill>
                  <a:srgbClr val="DA0000"/>
                </a:solidFill>
                <a:latin typeface="Arial" pitchFamily="34" charset="0"/>
              </a:rPr>
              <a:t>(</a:t>
            </a:r>
            <a:r>
              <a:rPr lang="ru-RU" altLang="ru-RU" sz="2300">
                <a:solidFill>
                  <a:srgbClr val="DA0000"/>
                </a:solidFill>
                <a:latin typeface="Arial" pitchFamily="34" charset="0"/>
              </a:rPr>
              <a:t>педагогическая версия)</a:t>
            </a:r>
          </a:p>
        </p:txBody>
      </p:sp>
      <p:pic>
        <p:nvPicPr>
          <p:cNvPr id="1209376" name="Picture 32" descr="Peterson10"/>
          <p:cNvPicPr>
            <a:picLocks noChangeAspect="1" noChangeArrowheads="1"/>
          </p:cNvPicPr>
          <p:nvPr/>
        </p:nvPicPr>
        <p:blipFill>
          <a:blip r:embed="rId2" cstate="print">
            <a:lum bright="-6000" contrast="18000"/>
          </a:blip>
          <a:srcRect l="10001" t="16563" r="9151" b="15118"/>
          <a:stretch>
            <a:fillRect/>
          </a:stretch>
        </p:blipFill>
        <p:spPr bwMode="auto">
          <a:xfrm>
            <a:off x="6481763" y="4675188"/>
            <a:ext cx="1760537" cy="1782762"/>
          </a:xfrm>
          <a:prstGeom prst="rect">
            <a:avLst/>
          </a:prstGeom>
          <a:noFill/>
          <a:ln w="28575">
            <a:solidFill>
              <a:srgbClr val="FFCC00"/>
            </a:solidFill>
            <a:miter lim="800000"/>
            <a:headEnd/>
            <a:tailEnd/>
          </a:ln>
        </p:spPr>
      </p:pic>
      <p:sp>
        <p:nvSpPr>
          <p:cNvPr id="1209377" name="Text Box 33"/>
          <p:cNvSpPr txBox="1">
            <a:spLocks noChangeArrowheads="1"/>
          </p:cNvSpPr>
          <p:nvPr/>
        </p:nvSpPr>
        <p:spPr bwMode="auto">
          <a:xfrm>
            <a:off x="815975" y="4583113"/>
            <a:ext cx="4814888" cy="406400"/>
          </a:xfrm>
          <a:prstGeom prst="rect">
            <a:avLst/>
          </a:prstGeom>
          <a:solidFill>
            <a:schemeClr val="bg1"/>
          </a:solidFill>
          <a:ln w="9525">
            <a:solidFill>
              <a:srgbClr val="0099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000" b="1" dirty="0">
                <a:solidFill>
                  <a:srgbClr val="C0504D"/>
                </a:solidFill>
                <a:latin typeface="Arial" pitchFamily="34" charset="0"/>
              </a:rPr>
              <a:t>Кто должен пройти этот путь?</a:t>
            </a:r>
          </a:p>
        </p:txBody>
      </p:sp>
      <p:sp>
        <p:nvSpPr>
          <p:cNvPr id="1209378" name="Text Box 34"/>
          <p:cNvSpPr txBox="1">
            <a:spLocks noChangeArrowheads="1"/>
          </p:cNvSpPr>
          <p:nvPr/>
        </p:nvSpPr>
        <p:spPr bwMode="auto">
          <a:xfrm>
            <a:off x="815975" y="5218113"/>
            <a:ext cx="4822825" cy="406400"/>
          </a:xfrm>
          <a:prstGeom prst="rect">
            <a:avLst/>
          </a:prstGeom>
          <a:solidFill>
            <a:schemeClr val="bg1"/>
          </a:solidFill>
          <a:ln w="9525">
            <a:solidFill>
              <a:srgbClr val="0099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000" b="1" dirty="0">
                <a:solidFill>
                  <a:srgbClr val="C0504D"/>
                </a:solidFill>
                <a:latin typeface="Arial" pitchFamily="34" charset="0"/>
              </a:rPr>
              <a:t>Что при этом делает учитель</a:t>
            </a:r>
            <a:r>
              <a:rPr lang="ru-RU" altLang="ru-RU" sz="2000" dirty="0">
                <a:solidFill>
                  <a:srgbClr val="C0504D"/>
                </a:solidFill>
                <a:latin typeface="Arial" pitchFamily="34" charset="0"/>
              </a:rPr>
              <a:t>?</a:t>
            </a:r>
          </a:p>
        </p:txBody>
      </p:sp>
      <p:sp>
        <p:nvSpPr>
          <p:cNvPr id="36" name="Text Box 34"/>
          <p:cNvSpPr txBox="1">
            <a:spLocks noChangeArrowheads="1"/>
          </p:cNvSpPr>
          <p:nvPr/>
        </p:nvSpPr>
        <p:spPr bwMode="auto">
          <a:xfrm>
            <a:off x="809625" y="5865813"/>
            <a:ext cx="4821238" cy="708025"/>
          </a:xfrm>
          <a:prstGeom prst="rect">
            <a:avLst/>
          </a:prstGeom>
          <a:solidFill>
            <a:schemeClr val="bg1"/>
          </a:solidFill>
          <a:ln w="9525">
            <a:solidFill>
              <a:srgbClr val="0099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000" b="1" dirty="0">
                <a:solidFill>
                  <a:srgbClr val="C0504D"/>
                </a:solidFill>
                <a:latin typeface="Arial" pitchFamily="34" charset="0"/>
              </a:rPr>
              <a:t>В какой деятельности находится ученик, учитель?</a:t>
            </a:r>
          </a:p>
        </p:txBody>
      </p:sp>
      <p:sp>
        <p:nvSpPr>
          <p:cNvPr id="37" name="Text Box 12"/>
          <p:cNvSpPr txBox="1">
            <a:spLocks noChangeArrowheads="1"/>
          </p:cNvSpPr>
          <p:nvPr/>
        </p:nvSpPr>
        <p:spPr bwMode="auto">
          <a:xfrm>
            <a:off x="752475" y="219075"/>
            <a:ext cx="7716838" cy="944563"/>
          </a:xfrm>
          <a:prstGeom prst="rect">
            <a:avLst/>
          </a:prstGeom>
          <a:solidFill>
            <a:schemeClr val="bg1"/>
          </a:solidFill>
          <a:ln w="28575">
            <a:solidFill>
              <a:srgbClr val="3399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DA0000"/>
                </a:solidFill>
                <a:latin typeface="Arial" pitchFamily="34" charset="0"/>
              </a:rPr>
              <a:t>УЧЕБНАЯ ДЕЯТЕЛЬНОСТЬ −</a:t>
            </a:r>
            <a:r>
              <a:rPr lang="ru-RU" altLang="ru-RU">
                <a:solidFill>
                  <a:prstClr val="black"/>
                </a:solidFill>
                <a:latin typeface="Arial" pitchFamily="34" charset="0"/>
              </a:rPr>
              <a:t> процесс самоизменения человека на основе рефлексивного метода, результатом  которого становится приобретение им новых знаний, умений, навыков и способностей.</a:t>
            </a:r>
          </a:p>
        </p:txBody>
      </p:sp>
      <p:grpSp>
        <p:nvGrpSpPr>
          <p:cNvPr id="9" name="Группа 33"/>
          <p:cNvGrpSpPr>
            <a:grpSpLocks/>
          </p:cNvGrpSpPr>
          <p:nvPr/>
        </p:nvGrpSpPr>
        <p:grpSpPr bwMode="auto">
          <a:xfrm>
            <a:off x="8218488" y="176213"/>
            <a:ext cx="363537" cy="1066800"/>
            <a:chOff x="6846020" y="188640"/>
            <a:chExt cx="363495" cy="1066342"/>
          </a:xfrm>
        </p:grpSpPr>
        <p:sp>
          <p:nvSpPr>
            <p:cNvPr id="35" name="Прямоугольник 34"/>
            <p:cNvSpPr/>
            <p:nvPr/>
          </p:nvSpPr>
          <p:spPr>
            <a:xfrm>
              <a:off x="6846020" y="750374"/>
              <a:ext cx="360320" cy="504608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6849195" y="188640"/>
              <a:ext cx="360320" cy="4649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>
                  <a:solidFill>
                    <a:srgbClr val="008000"/>
                  </a:solidFill>
                </a:rPr>
                <a:t>+</a:t>
              </a:r>
            </a:p>
          </p:txBody>
        </p:sp>
      </p:grpSp>
      <p:grpSp>
        <p:nvGrpSpPr>
          <p:cNvPr id="10" name="Группа 38"/>
          <p:cNvGrpSpPr>
            <a:grpSpLocks/>
          </p:cNvGrpSpPr>
          <p:nvPr/>
        </p:nvGrpSpPr>
        <p:grpSpPr bwMode="auto">
          <a:xfrm>
            <a:off x="8777288" y="188913"/>
            <a:ext cx="363537" cy="1054100"/>
            <a:chOff x="7405688" y="200682"/>
            <a:chExt cx="363450" cy="1054300"/>
          </a:xfrm>
        </p:grpSpPr>
        <p:sp>
          <p:nvSpPr>
            <p:cNvPr id="40" name="Прямоугольник 39"/>
            <p:cNvSpPr/>
            <p:nvPr/>
          </p:nvSpPr>
          <p:spPr>
            <a:xfrm>
              <a:off x="7408862" y="751649"/>
              <a:ext cx="360276" cy="503333"/>
            </a:xfrm>
            <a:prstGeom prst="rect">
              <a:avLst/>
            </a:prstGeom>
            <a:solidFill>
              <a:srgbClr val="3665FA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7405688" y="200682"/>
              <a:ext cx="360276" cy="46522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>
                  <a:solidFill>
                    <a:srgbClr val="000099"/>
                  </a:solidFill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3692018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9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9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9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9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5" grpId="0" animBg="1"/>
      <p:bldP spid="1209363" grpId="0" animBg="1"/>
      <p:bldP spid="66570" grpId="0" animBg="1"/>
      <p:bldP spid="1209377" grpId="0" animBg="1"/>
      <p:bldP spid="1209378" grpId="0" animBg="1"/>
      <p:bldP spid="36" grpId="0" animBg="1"/>
      <p:bldP spid="3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476250"/>
            <a:ext cx="8507413" cy="504825"/>
          </a:xfrm>
        </p:spPr>
        <p:txBody>
          <a:bodyPr/>
          <a:lstStyle/>
          <a:p>
            <a:pPr algn="ctr">
              <a:defRPr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субъективного познания реального образовательного объекта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395288" y="1052513"/>
          <a:ext cx="8291511" cy="56895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3837"/>
                <a:gridCol w="2763837"/>
                <a:gridCol w="2763837"/>
              </a:tblGrid>
              <a:tr h="883162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3" marR="91443" marT="45728" marB="45728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Реальная</a:t>
                      </a:r>
                      <a:r>
                        <a:rPr lang="ru-RU" sz="1800" baseline="0" dirty="0" smtClean="0"/>
                        <a:t> действительность</a:t>
                      </a:r>
                      <a:endParaRPr lang="ru-RU" sz="1800" dirty="0"/>
                    </a:p>
                  </a:txBody>
                  <a:tcPr marL="91443" marR="91443" marT="45728" marB="45728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Знания о реальной действительности</a:t>
                      </a:r>
                      <a:endParaRPr lang="ru-RU" sz="1800" dirty="0"/>
                    </a:p>
                  </a:txBody>
                  <a:tcPr marL="91443" marR="91443" marT="45728" marB="45728"/>
                </a:tc>
              </a:tr>
              <a:tr h="1019033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3" marR="91443" marT="45728" marB="45728"/>
                </a:tc>
                <a:tc rowSpan="3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3" marR="91443" marT="45728" marB="45728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3" marR="91443" marT="45728" marB="45728"/>
                </a:tc>
              </a:tr>
              <a:tr h="951097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3" marR="91443" marT="45728" marB="45728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3" marR="91443" marT="45728" marB="45728"/>
                </a:tc>
              </a:tr>
              <a:tr h="1494581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3" marR="91443" marT="45728" marB="45728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3" marR="91443" marT="45728" marB="45728"/>
                </a:tc>
              </a:tr>
              <a:tr h="1341726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Субъекты познания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Фундаментальный образовательный объект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Индивидуальные образовательные продукты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8" marB="45728"/>
                </a:tc>
              </a:tr>
            </a:tbl>
          </a:graphicData>
        </a:graphic>
      </p:graphicFrame>
      <p:sp>
        <p:nvSpPr>
          <p:cNvPr id="5" name="Блок-схема: узел 4"/>
          <p:cNvSpPr/>
          <p:nvPr/>
        </p:nvSpPr>
        <p:spPr>
          <a:xfrm>
            <a:off x="879475" y="2220913"/>
            <a:ext cx="144463" cy="14446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Блок-схема: узел 5"/>
          <p:cNvSpPr/>
          <p:nvPr/>
        </p:nvSpPr>
        <p:spPr>
          <a:xfrm>
            <a:off x="879475" y="3108325"/>
            <a:ext cx="142875" cy="144463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Блок-схема: узел 6"/>
          <p:cNvSpPr/>
          <p:nvPr/>
        </p:nvSpPr>
        <p:spPr>
          <a:xfrm flipV="1">
            <a:off x="890588" y="4418013"/>
            <a:ext cx="133350" cy="142875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869950" y="2365375"/>
            <a:ext cx="144463" cy="360363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860425" y="3249613"/>
            <a:ext cx="160338" cy="35877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855663" y="4560888"/>
            <a:ext cx="190500" cy="4318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H="1">
            <a:off x="869950" y="2727325"/>
            <a:ext cx="52388" cy="2873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931863" y="2711450"/>
            <a:ext cx="82550" cy="2857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844550" y="3636963"/>
            <a:ext cx="52388" cy="2857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912813" y="3613150"/>
            <a:ext cx="60325" cy="2873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857250" y="4994275"/>
            <a:ext cx="50800" cy="2873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969963" y="4953000"/>
            <a:ext cx="25400" cy="2873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7-конечная звезда 21"/>
          <p:cNvSpPr/>
          <p:nvPr/>
        </p:nvSpPr>
        <p:spPr>
          <a:xfrm>
            <a:off x="3779838" y="3108325"/>
            <a:ext cx="1439862" cy="1296988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5-конечная звезда 22"/>
          <p:cNvSpPr/>
          <p:nvPr/>
        </p:nvSpPr>
        <p:spPr>
          <a:xfrm>
            <a:off x="6588125" y="2205038"/>
            <a:ext cx="1008063" cy="79216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Пятно 1 23"/>
          <p:cNvSpPr/>
          <p:nvPr/>
        </p:nvSpPr>
        <p:spPr>
          <a:xfrm>
            <a:off x="6588125" y="3141663"/>
            <a:ext cx="1368425" cy="935037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5" name="Месяц 24"/>
          <p:cNvSpPr/>
          <p:nvPr/>
        </p:nvSpPr>
        <p:spPr>
          <a:xfrm>
            <a:off x="6735763" y="4489450"/>
            <a:ext cx="863600" cy="863600"/>
          </a:xfrm>
          <a:prstGeom prst="mo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9205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153400" cy="6858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образовательной деятельности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ученика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А.В. Хуторскому,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доктор педагогических наук, директор Института образования человека.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34819" name="Объект 1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4925" y="5033963"/>
            <a:ext cx="792163" cy="922337"/>
          </a:xfrm>
        </p:spPr>
      </p:pic>
      <p:pic>
        <p:nvPicPr>
          <p:cNvPr id="34820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8038" y="1125538"/>
            <a:ext cx="1584325" cy="222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Схема 18"/>
          <p:cNvGraphicFramePr/>
          <p:nvPr>
            <p:extLst>
              <p:ext uri="{D42A27DB-BD31-4B8C-83A1-F6EECF244321}">
                <p14:modId xmlns:p14="http://schemas.microsoft.com/office/powerpoint/2010/main" xmlns="" val="1387019364"/>
              </p:ext>
            </p:extLst>
          </p:nvPr>
        </p:nvGraphicFramePr>
        <p:xfrm>
          <a:off x="1187624" y="4725144"/>
          <a:ext cx="2088232" cy="1152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0" name="Шестиугольник 19"/>
          <p:cNvSpPr/>
          <p:nvPr/>
        </p:nvSpPr>
        <p:spPr>
          <a:xfrm>
            <a:off x="4140200" y="4076700"/>
            <a:ext cx="1439863" cy="1008063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Шестиугольник 20"/>
          <p:cNvSpPr/>
          <p:nvPr/>
        </p:nvSpPr>
        <p:spPr>
          <a:xfrm>
            <a:off x="6516688" y="3141663"/>
            <a:ext cx="1439862" cy="1008062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4824" name="TextBox 22"/>
          <p:cNvSpPr txBox="1">
            <a:spLocks noChangeArrowheads="1"/>
          </p:cNvSpPr>
          <p:nvPr/>
        </p:nvSpPr>
        <p:spPr bwMode="auto">
          <a:xfrm>
            <a:off x="6659563" y="3460750"/>
            <a:ext cx="11525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solidFill>
                  <a:prstClr val="black"/>
                </a:solidFill>
              </a:rPr>
              <a:t>П </a:t>
            </a:r>
            <a:r>
              <a:rPr lang="ru-RU" altLang="ru-RU" sz="1800" baseline="-25000">
                <a:solidFill>
                  <a:prstClr val="black"/>
                </a:solidFill>
              </a:rPr>
              <a:t>обобщ.</a:t>
            </a:r>
          </a:p>
        </p:txBody>
      </p:sp>
      <p:sp>
        <p:nvSpPr>
          <p:cNvPr id="34825" name="TextBox 23"/>
          <p:cNvSpPr txBox="1">
            <a:spLocks noChangeArrowheads="1"/>
          </p:cNvSpPr>
          <p:nvPr/>
        </p:nvSpPr>
        <p:spPr bwMode="auto">
          <a:xfrm>
            <a:off x="4451350" y="4395788"/>
            <a:ext cx="8651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solidFill>
                  <a:prstClr val="black"/>
                </a:solidFill>
              </a:rPr>
              <a:t>КИА</a:t>
            </a:r>
          </a:p>
        </p:txBody>
      </p:sp>
      <p:cxnSp>
        <p:nvCxnSpPr>
          <p:cNvPr id="26" name="Прямая со стрелкой 25"/>
          <p:cNvCxnSpPr/>
          <p:nvPr/>
        </p:nvCxnSpPr>
        <p:spPr>
          <a:xfrm flipV="1">
            <a:off x="827088" y="4221163"/>
            <a:ext cx="3457575" cy="720725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719138" y="3367088"/>
            <a:ext cx="5795962" cy="1717675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28" name="TextBox 29"/>
          <p:cNvSpPr txBox="1">
            <a:spLocks noChangeArrowheads="1"/>
          </p:cNvSpPr>
          <p:nvPr/>
        </p:nvSpPr>
        <p:spPr bwMode="auto">
          <a:xfrm>
            <a:off x="719138" y="5567363"/>
            <a:ext cx="6492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 </a:t>
            </a:r>
            <a:r>
              <a:rPr lang="ru-RU" altLang="ru-RU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altLang="ru-RU" sz="180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29" name="TextBox 30"/>
          <p:cNvSpPr txBox="1">
            <a:spLocks noChangeArrowheads="1"/>
          </p:cNvSpPr>
          <p:nvPr/>
        </p:nvSpPr>
        <p:spPr bwMode="auto">
          <a:xfrm>
            <a:off x="3667125" y="4221163"/>
            <a:ext cx="6175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solidFill>
                  <a:prstClr val="black"/>
                </a:solidFill>
              </a:rPr>
              <a:t>Д </a:t>
            </a:r>
            <a:r>
              <a:rPr lang="ru-RU" altLang="ru-RU" sz="1200">
                <a:solidFill>
                  <a:prstClr val="black"/>
                </a:solidFill>
              </a:rPr>
              <a:t>2</a:t>
            </a:r>
          </a:p>
        </p:txBody>
      </p:sp>
      <p:sp>
        <p:nvSpPr>
          <p:cNvPr id="34830" name="TextBox 31"/>
          <p:cNvSpPr txBox="1">
            <a:spLocks noChangeArrowheads="1"/>
          </p:cNvSpPr>
          <p:nvPr/>
        </p:nvSpPr>
        <p:spPr bwMode="auto">
          <a:xfrm>
            <a:off x="6013450" y="3438525"/>
            <a:ext cx="5032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solidFill>
                  <a:prstClr val="black"/>
                </a:solidFill>
              </a:rPr>
              <a:t>Д </a:t>
            </a:r>
            <a:r>
              <a:rPr lang="ru-RU" altLang="ru-RU" sz="1200">
                <a:solidFill>
                  <a:prstClr val="black"/>
                </a:solidFill>
              </a:rPr>
              <a:t>3</a:t>
            </a:r>
          </a:p>
        </p:txBody>
      </p:sp>
      <p:cxnSp>
        <p:nvCxnSpPr>
          <p:cNvPr id="34" name="Прямая со стрелкой 33"/>
          <p:cNvCxnSpPr/>
          <p:nvPr/>
        </p:nvCxnSpPr>
        <p:spPr>
          <a:xfrm flipH="1">
            <a:off x="1042988" y="2924175"/>
            <a:ext cx="2233612" cy="2233613"/>
          </a:xfrm>
          <a:prstGeom prst="straightConnector1">
            <a:avLst/>
          </a:prstGeom>
          <a:ln w="19050">
            <a:solidFill>
              <a:schemeClr val="tx2">
                <a:lumMod val="7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832" name="Группа 34"/>
          <p:cNvGrpSpPr>
            <a:grpSpLocks/>
          </p:cNvGrpSpPr>
          <p:nvPr/>
        </p:nvGrpSpPr>
        <p:grpSpPr bwMode="auto">
          <a:xfrm>
            <a:off x="719138" y="5157788"/>
            <a:ext cx="504825" cy="327025"/>
            <a:chOff x="812643" y="319904"/>
            <a:chExt cx="437949" cy="512318"/>
          </a:xfrm>
        </p:grpSpPr>
        <p:sp>
          <p:nvSpPr>
            <p:cNvPr id="36" name="Стрелка вправо 35"/>
            <p:cNvSpPr/>
            <p:nvPr/>
          </p:nvSpPr>
          <p:spPr>
            <a:xfrm>
              <a:off x="812643" y="319904"/>
              <a:ext cx="437949" cy="512318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7" name="Стрелка вправо 4"/>
            <p:cNvSpPr/>
            <p:nvPr/>
          </p:nvSpPr>
          <p:spPr>
            <a:xfrm>
              <a:off x="812643" y="421869"/>
              <a:ext cx="307115" cy="3083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0" rIns="0" bIns="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1200">
                <a:solidFill>
                  <a:prstClr val="white"/>
                </a:solidFill>
              </a:endParaRPr>
            </a:p>
          </p:txBody>
        </p:sp>
      </p:grpSp>
      <p:cxnSp>
        <p:nvCxnSpPr>
          <p:cNvPr id="38" name="Прямая со стрелкой 37"/>
          <p:cNvCxnSpPr/>
          <p:nvPr/>
        </p:nvCxnSpPr>
        <p:spPr>
          <a:xfrm>
            <a:off x="4075113" y="3105150"/>
            <a:ext cx="0" cy="1116013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4632325" y="2781300"/>
            <a:ext cx="1368425" cy="719138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Выгнутая вверх стрелка 47"/>
          <p:cNvSpPr/>
          <p:nvPr/>
        </p:nvSpPr>
        <p:spPr>
          <a:xfrm rot="9627542">
            <a:off x="1903413" y="5402263"/>
            <a:ext cx="5311775" cy="698500"/>
          </a:xfrm>
          <a:prstGeom prst="curvedDownArrow">
            <a:avLst>
              <a:gd name="adj1" fmla="val 25000"/>
              <a:gd name="adj2" fmla="val 30971"/>
              <a:gd name="adj3" fmla="val 47262"/>
            </a:avLst>
          </a:prstGeom>
          <a:solidFill>
            <a:schemeClr val="accent1"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9" name="Выгнутая вверх стрелка 48"/>
          <p:cNvSpPr/>
          <p:nvPr/>
        </p:nvSpPr>
        <p:spPr>
          <a:xfrm rot="19328885">
            <a:off x="328613" y="2130425"/>
            <a:ext cx="3367087" cy="550863"/>
          </a:xfrm>
          <a:prstGeom prst="curvedDownArrow">
            <a:avLst>
              <a:gd name="adj1" fmla="val 25000"/>
              <a:gd name="adj2" fmla="val 30971"/>
              <a:gd name="adj3" fmla="val 47262"/>
            </a:avLst>
          </a:prstGeom>
          <a:solidFill>
            <a:schemeClr val="accent1"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black"/>
              </a:solidFill>
            </a:endParaRPr>
          </a:p>
        </p:txBody>
      </p:sp>
      <p:graphicFrame>
        <p:nvGraphicFramePr>
          <p:cNvPr id="51" name="Схема 50"/>
          <p:cNvGraphicFramePr/>
          <p:nvPr/>
        </p:nvGraphicFramePr>
        <p:xfrm>
          <a:off x="6372200" y="1006135"/>
          <a:ext cx="2592288" cy="15684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34838" name="TextBox 51"/>
          <p:cNvSpPr txBox="1">
            <a:spLocks noChangeArrowheads="1"/>
          </p:cNvSpPr>
          <p:nvPr/>
        </p:nvSpPr>
        <p:spPr bwMode="auto">
          <a:xfrm>
            <a:off x="5795963" y="6092825"/>
            <a:ext cx="863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solidFill>
                  <a:prstClr val="black"/>
                </a:solidFill>
              </a:rPr>
              <a:t>Д </a:t>
            </a:r>
            <a:r>
              <a:rPr lang="ru-RU" altLang="ru-RU" sz="1200">
                <a:solidFill>
                  <a:prstClr val="black"/>
                </a:solidFill>
              </a:rPr>
              <a:t>реф.</a:t>
            </a:r>
          </a:p>
        </p:txBody>
      </p:sp>
      <p:sp>
        <p:nvSpPr>
          <p:cNvPr id="34839" name="TextBox 52"/>
          <p:cNvSpPr txBox="1">
            <a:spLocks noChangeArrowheads="1"/>
          </p:cNvSpPr>
          <p:nvPr/>
        </p:nvSpPr>
        <p:spPr bwMode="auto">
          <a:xfrm>
            <a:off x="827088" y="1700213"/>
            <a:ext cx="8651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solidFill>
                  <a:prstClr val="black"/>
                </a:solidFill>
              </a:rPr>
              <a:t>Д </a:t>
            </a:r>
            <a:r>
              <a:rPr lang="ru-RU" altLang="ru-RU" sz="1200">
                <a:solidFill>
                  <a:prstClr val="black"/>
                </a:solidFill>
              </a:rPr>
              <a:t>реф.</a:t>
            </a:r>
          </a:p>
        </p:txBody>
      </p:sp>
    </p:spTree>
    <p:extLst>
      <p:ext uri="{BB962C8B-B14F-4D97-AF65-F5344CB8AC3E}">
        <p14:creationId xmlns:p14="http://schemas.microsoft.com/office/powerpoint/2010/main" xmlns="" val="2563281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3"/>
          <p:cNvSpPr>
            <a:spLocks noChangeArrowheads="1"/>
          </p:cNvSpPr>
          <p:nvPr/>
        </p:nvSpPr>
        <p:spPr bwMode="auto">
          <a:xfrm>
            <a:off x="585788" y="2060575"/>
            <a:ext cx="7993062" cy="353943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rgbClr val="002060"/>
                </a:solidFill>
                <a:latin typeface="Tahoma"/>
              </a:rPr>
              <a:t>«…</a:t>
            </a:r>
            <a:r>
              <a:rPr lang="ru-RU" sz="2800" dirty="0">
                <a:solidFill>
                  <a:srgbClr val="002060"/>
                </a:solidFill>
                <a:latin typeface="Arial" charset="0"/>
              </a:rPr>
              <a:t>в соответствии с требованиями системно-деятельностного подхода:</a:t>
            </a:r>
          </a:p>
          <a:p>
            <a:pPr>
              <a:defRPr/>
            </a:pPr>
            <a:r>
              <a:rPr lang="ru-RU" sz="2800" dirty="0">
                <a:solidFill>
                  <a:srgbClr val="002060"/>
                </a:solidFill>
                <a:latin typeface="Arial" charset="0"/>
              </a:rPr>
              <a:t>будучи формой учебной деятельности, урок должен отражать ее основные этапы –</a:t>
            </a:r>
          </a:p>
          <a:p>
            <a:pPr>
              <a:defRPr/>
            </a:pPr>
            <a:r>
              <a:rPr lang="ru-RU" sz="2800" dirty="0">
                <a:solidFill>
                  <a:srgbClr val="00B050"/>
                </a:solidFill>
                <a:latin typeface="Arial" charset="0"/>
              </a:rPr>
              <a:t>постановку задачи, поиск решения, вывод (моделирование), конкретизацию и</a:t>
            </a:r>
          </a:p>
          <a:p>
            <a:pPr>
              <a:defRPr/>
            </a:pPr>
            <a:r>
              <a:rPr lang="ru-RU" sz="2800" dirty="0">
                <a:solidFill>
                  <a:srgbClr val="00B050"/>
                </a:solidFill>
                <a:latin typeface="Arial" charset="0"/>
              </a:rPr>
              <a:t>применение новых знаний (способов действий), контроль и оценку результата</a:t>
            </a:r>
            <a:r>
              <a:rPr lang="ru-RU" sz="2800" dirty="0">
                <a:solidFill>
                  <a:srgbClr val="002060"/>
                </a:solidFill>
                <a:latin typeface="Arial" charset="0"/>
              </a:rPr>
              <a:t>…»</a:t>
            </a:r>
          </a:p>
        </p:txBody>
      </p:sp>
      <p:sp>
        <p:nvSpPr>
          <p:cNvPr id="74756" name="Заголовок 7"/>
          <p:cNvSpPr>
            <a:spLocks/>
          </p:cNvSpPr>
          <p:nvPr/>
        </p:nvSpPr>
        <p:spPr bwMode="auto">
          <a:xfrm>
            <a:off x="500034" y="1000108"/>
            <a:ext cx="8129587" cy="107157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altLang="ru-RU" sz="2800" dirty="0">
                <a:solidFill>
                  <a:srgbClr val="FF6600"/>
                </a:solidFill>
                <a:latin typeface="Calibri" pitchFamily="34" charset="0"/>
              </a:rPr>
              <a:t>Примерная основная образовательная</a:t>
            </a:r>
          </a:p>
          <a:p>
            <a:pPr algn="ctr" eaLnBrk="0" hangingPunct="0"/>
            <a:r>
              <a:rPr lang="ru-RU" altLang="ru-RU" sz="2800" dirty="0">
                <a:solidFill>
                  <a:srgbClr val="FF6600"/>
                </a:solidFill>
                <a:latin typeface="Calibri" pitchFamily="34" charset="0"/>
              </a:rPr>
              <a:t>программа </a:t>
            </a:r>
            <a:r>
              <a:rPr lang="ru-RU" altLang="ru-RU" sz="2800" dirty="0" smtClean="0">
                <a:solidFill>
                  <a:srgbClr val="FF6600"/>
                </a:solidFill>
                <a:latin typeface="Calibri" pitchFamily="34" charset="0"/>
              </a:rPr>
              <a:t>ООО </a:t>
            </a:r>
            <a:r>
              <a:rPr lang="ru-RU" altLang="ru-RU" sz="2800" dirty="0">
                <a:solidFill>
                  <a:srgbClr val="FF6600"/>
                </a:solidFill>
                <a:latin typeface="Calibri" pitchFamily="34" charset="0"/>
              </a:rPr>
              <a:t>(п.2.1.5)</a:t>
            </a: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585788" y="5805488"/>
            <a:ext cx="7993062" cy="522287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800" i="1" dirty="0">
                <a:solidFill>
                  <a:srgbClr val="FF6600"/>
                </a:solidFill>
                <a:latin typeface="Arial" panose="020B0604020202020204" pitchFamily="34" charset="0"/>
              </a:rPr>
              <a:t>С чем связана именно эта структура?</a:t>
            </a:r>
          </a:p>
        </p:txBody>
      </p:sp>
    </p:spTree>
    <p:extLst>
      <p:ext uri="{BB962C8B-B14F-4D97-AF65-F5344CB8AC3E}">
        <p14:creationId xmlns:p14="http://schemas.microsoft.com/office/powerpoint/2010/main" xmlns="" val="24056706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96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96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96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96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96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96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96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96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Современный атлас профессий </a:t>
            </a:r>
            <a:r>
              <a:rPr lang="ru-RU" dirty="0" smtClean="0">
                <a:hlinkClick r:id="rId2" action="ppaction://hlinkfile"/>
              </a:rPr>
              <a:t>для изучения\</a:t>
            </a:r>
            <a:r>
              <a:rPr lang="en-US" dirty="0" smtClean="0">
                <a:hlinkClick r:id="rId2" action="ppaction://hlinkfile"/>
              </a:rPr>
              <a:t>SKOLKOVO_SEDeC_Atlas.pdf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35382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smtClean="0">
                <a:latin typeface="Times New Roman" pitchFamily="18" charset="0"/>
                <a:cs typeface="Times New Roman" pitchFamily="18" charset="0"/>
              </a:rPr>
              <a:t>Компоненты учебного задания</a:t>
            </a:r>
          </a:p>
        </p:txBody>
      </p:sp>
      <p:sp>
        <p:nvSpPr>
          <p:cNvPr id="921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Характеристика задания (планируемый результат выполнения)</a:t>
            </a:r>
          </a:p>
          <a:p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Мотивационная часть</a:t>
            </a:r>
          </a:p>
          <a:p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Содержание(условия, вопрос)</a:t>
            </a:r>
          </a:p>
          <a:p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Инструкция к выполнению</a:t>
            </a:r>
          </a:p>
          <a:p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Время выполнения</a:t>
            </a:r>
          </a:p>
          <a:p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Образец или описание ответа</a:t>
            </a:r>
          </a:p>
          <a:p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Критерии оценки</a:t>
            </a:r>
          </a:p>
          <a:p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Методический инструментарий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8534400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888068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4" name="Заголовок 1"/>
          <p:cNvSpPr txBox="1">
            <a:spLocks/>
          </p:cNvSpPr>
          <p:nvPr/>
        </p:nvSpPr>
        <p:spPr bwMode="auto">
          <a:xfrm>
            <a:off x="785786" y="287338"/>
            <a:ext cx="7643866" cy="106680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</a:rPr>
              <a:t>Формы проведения самооценки</a:t>
            </a:r>
          </a:p>
        </p:txBody>
      </p:sp>
      <p:sp>
        <p:nvSpPr>
          <p:cNvPr id="87045" name="Содержимое 2"/>
          <p:cNvSpPr>
            <a:spLocks noGrp="1"/>
          </p:cNvSpPr>
          <p:nvPr>
            <p:ph/>
          </p:nvPr>
        </p:nvSpPr>
        <p:spPr>
          <a:xfrm>
            <a:off x="428596" y="1571612"/>
            <a:ext cx="8347076" cy="2071702"/>
          </a:xfrm>
          <a:extLst/>
        </p:spPr>
        <p:txBody>
          <a:bodyPr rtlCol="0">
            <a:normAutofit lnSpcReduction="10000"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cs typeface="Arial" charset="0"/>
              </a:rPr>
              <a:t> </a:t>
            </a:r>
            <a:r>
              <a:rPr lang="ru-RU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Сигнальные карточки (цвет).</a:t>
            </a: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Волшебные линеечки</a:t>
            </a: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Ранжирование (уровень).</a:t>
            </a: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Заполнение карточек рефлексии.</a:t>
            </a:r>
            <a:endParaRPr lang="en-US" dirty="0" smtClean="0">
              <a:ln w="18415" cmpd="sng">
                <a:solidFill>
                  <a:srgbClr val="0070C0"/>
                </a:solidFill>
                <a:prstDash val="solid"/>
              </a:ln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3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cs typeface="Arial" charset="0"/>
            </a:endParaRPr>
          </a:p>
        </p:txBody>
      </p:sp>
      <p:grpSp>
        <p:nvGrpSpPr>
          <p:cNvPr id="136197" name="Группа 16"/>
          <p:cNvGrpSpPr>
            <a:grpSpLocks/>
          </p:cNvGrpSpPr>
          <p:nvPr/>
        </p:nvGrpSpPr>
        <p:grpSpPr bwMode="auto">
          <a:xfrm>
            <a:off x="7715250" y="3571875"/>
            <a:ext cx="649288" cy="2159000"/>
            <a:chOff x="2214546" y="3429000"/>
            <a:chExt cx="935038" cy="2944820"/>
          </a:xfrm>
        </p:grpSpPr>
        <p:sp>
          <p:nvSpPr>
            <p:cNvPr id="13" name="Oval 2"/>
            <p:cNvSpPr>
              <a:spLocks noChangeArrowheads="1"/>
            </p:cNvSpPr>
            <p:nvPr/>
          </p:nvSpPr>
          <p:spPr bwMode="auto">
            <a:xfrm>
              <a:off x="2214546" y="3429000"/>
              <a:ext cx="935038" cy="866124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accent2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36204" name="Oval 3"/>
            <p:cNvSpPr>
              <a:spLocks noChangeArrowheads="1"/>
            </p:cNvSpPr>
            <p:nvPr/>
          </p:nvSpPr>
          <p:spPr bwMode="auto">
            <a:xfrm>
              <a:off x="2214546" y="4500570"/>
              <a:ext cx="935038" cy="865187"/>
            </a:xfrm>
            <a:prstGeom prst="ellipse">
              <a:avLst/>
            </a:prstGeom>
            <a:solidFill>
              <a:srgbClr val="FFCC00"/>
            </a:solidFill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 smtClean="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36205" name="Oval 4"/>
            <p:cNvSpPr>
              <a:spLocks noChangeArrowheads="1"/>
            </p:cNvSpPr>
            <p:nvPr/>
          </p:nvSpPr>
          <p:spPr bwMode="auto">
            <a:xfrm>
              <a:off x="2214546" y="5508632"/>
              <a:ext cx="935038" cy="865188"/>
            </a:xfrm>
            <a:prstGeom prst="ellipse">
              <a:avLst/>
            </a:prstGeom>
            <a:solidFill>
              <a:srgbClr val="006600"/>
            </a:solidFill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 smtClean="0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pic>
        <p:nvPicPr>
          <p:cNvPr id="16" name="Picture 45" descr="MMj02867600000[1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4000500"/>
            <a:ext cx="1282700" cy="1225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6199" name="Picture 2" descr="Лесенк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71688" y="4286250"/>
            <a:ext cx="5575300" cy="213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691792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2"/>
          <p:cNvSpPr txBox="1">
            <a:spLocks noChangeArrowheads="1"/>
          </p:cNvSpPr>
          <p:nvPr/>
        </p:nvSpPr>
        <p:spPr bwMode="auto">
          <a:xfrm>
            <a:off x="1042988" y="1844675"/>
            <a:ext cx="6624637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ru-RU" altLang="ru-RU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необходимо учителю, для организации и проведения урока сегодня?</a:t>
            </a:r>
          </a:p>
        </p:txBody>
      </p:sp>
    </p:spTree>
    <p:extLst>
      <p:ext uri="{BB962C8B-B14F-4D97-AF65-F5344CB8AC3E}">
        <p14:creationId xmlns:p14="http://schemas.microsoft.com/office/powerpoint/2010/main" xmlns="" val="1086472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Проблемы…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z="2400" dirty="0" smtClean="0"/>
              <a:t>проблемы дефицита учебного времени, необходимого для качественного выполнения заданий самостоятельной исследовательской работы, планирования, коррекции, самоконтроля, технологий и их элементов привело….</a:t>
            </a:r>
          </a:p>
          <a:p>
            <a:r>
              <a:rPr lang="ru-RU" altLang="ru-RU" sz="2400" i="1" dirty="0" smtClean="0"/>
              <a:t>Учебное занятие</a:t>
            </a:r>
          </a:p>
          <a:p>
            <a:pPr>
              <a:buNone/>
            </a:pPr>
            <a:r>
              <a:rPr lang="ru-RU" altLang="ru-RU" sz="2400" dirty="0" smtClean="0"/>
              <a:t> -форма организации  учебной работы состоящая из нескольких уроков, образующих взаимосвязанную систему.</a:t>
            </a:r>
            <a:endParaRPr lang="ru-RU" altLang="ru-RU" sz="2400" i="1" dirty="0" smtClean="0"/>
          </a:p>
          <a:p>
            <a:endParaRPr lang="ru-RU" altLang="ru-RU" sz="2400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76200"/>
            <a:ext cx="8137525" cy="779462"/>
          </a:xfrm>
        </p:spPr>
        <p:txBody>
          <a:bodyPr/>
          <a:lstStyle/>
          <a:p>
            <a:pPr algn="ctr" eaLnBrk="1" hangingPunct="1"/>
            <a:r>
              <a:rPr lang="ru-RU" alt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компоненты современного урока (показатели) 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371600"/>
            <a:ext cx="8007350" cy="48180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Организационный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организация класса в течение всего урока, готовность учащихся к уроку, порядок и дисциплина.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1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Целевой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постановка целей учения перед учащимися (учащимися), как на весь урок, так и на отдельные его этапы.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sz="1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Мотивационный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определение значимости изучаемого материала как в данной теме, так и во всем курсе. (самоопределение,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смыслообразование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1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Коммуникативный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уровень общения учителя с классом.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ru-RU" sz="1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Содержательный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подбор материала для изучения, закрепления, повторения, самостоятельной работы и т.п. (направленный на формирование УУД)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1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Технологический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выбор форм, методов, приемов, технологий обучения, оптимальных для данного типа урока, для данной темы, для данного класса и т.п.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ru-RU" sz="1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Контрольно-оценочный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использование оценки деятельности ученика на уроке для стимулирования его активности и развития познавательного интереса.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ru-RU" sz="1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Аналитический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подведение итогов урока, анализ деятельности учащихся на уроке, анализ результатов собственной деятельности по организации урока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3259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Заголовок 1"/>
          <p:cNvSpPr>
            <a:spLocks noGrp="1"/>
          </p:cNvSpPr>
          <p:nvPr>
            <p:ph type="title"/>
          </p:nvPr>
        </p:nvSpPr>
        <p:spPr>
          <a:xfrm>
            <a:off x="395288" y="260350"/>
            <a:ext cx="7734300" cy="900113"/>
          </a:xfrm>
        </p:spPr>
        <p:txBody>
          <a:bodyPr/>
          <a:lstStyle/>
          <a:p>
            <a:pPr algn="ctr"/>
            <a:r>
              <a:rPr lang="ru-RU" alt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компоненты современного урока (показатели) </a:t>
            </a:r>
            <a:endParaRPr lang="ru-RU" altLang="ru-RU" sz="2000" dirty="0" smtClean="0">
              <a:solidFill>
                <a:schemeClr val="bg1"/>
              </a:solidFill>
            </a:endParaRPr>
          </a:p>
        </p:txBody>
      </p:sp>
      <p:sp>
        <p:nvSpPr>
          <p:cNvPr id="75779" name="Содержимое 2"/>
          <p:cNvSpPr>
            <a:spLocks noGrp="1"/>
          </p:cNvSpPr>
          <p:nvPr>
            <p:ph idx="1"/>
          </p:nvPr>
        </p:nvSpPr>
        <p:spPr>
          <a:xfrm>
            <a:off x="323850" y="1268413"/>
            <a:ext cx="8208963" cy="5256212"/>
          </a:xfrm>
        </p:spPr>
        <p:txBody>
          <a:bodyPr/>
          <a:lstStyle/>
          <a:p>
            <a:pPr marL="0" indent="0">
              <a:buNone/>
            </a:pPr>
            <a:r>
              <a:rPr lang="ru-RU" altLang="ru-RU" sz="2000" b="1" dirty="0" smtClean="0">
                <a:solidFill>
                  <a:srgbClr val="990000"/>
                </a:solidFill>
              </a:rPr>
              <a:t>9. Моделирование</a:t>
            </a:r>
            <a:r>
              <a:rPr lang="ru-RU" altLang="ru-RU" sz="2000" b="1" dirty="0" smtClean="0"/>
              <a:t> затруднений в образовательном пространстве и поиск путей их решения.</a:t>
            </a:r>
          </a:p>
          <a:p>
            <a:pPr marL="0" indent="0">
              <a:buNone/>
            </a:pPr>
            <a:r>
              <a:rPr lang="ru-RU" altLang="ru-RU" sz="2000" b="1" dirty="0" smtClean="0"/>
              <a:t>10. Позволяет ученикам в коллективном поиске </a:t>
            </a:r>
            <a:r>
              <a:rPr lang="ru-RU" altLang="ru-RU" sz="2000" b="1" dirty="0" smtClean="0">
                <a:solidFill>
                  <a:srgbClr val="990000"/>
                </a:solidFill>
              </a:rPr>
              <a:t>приходить к открытию. </a:t>
            </a:r>
          </a:p>
          <a:p>
            <a:pPr marL="0" indent="0">
              <a:buNone/>
            </a:pPr>
            <a:r>
              <a:rPr lang="ru-RU" altLang="ru-RU" sz="2000" b="1" dirty="0" smtClean="0">
                <a:solidFill>
                  <a:srgbClr val="0000FF"/>
                </a:solidFill>
              </a:rPr>
              <a:t>11. Ученик испытывает радость от преодоленной трудности учения,</a:t>
            </a:r>
            <a:r>
              <a:rPr lang="ru-RU" altLang="ru-RU" sz="2000" b="1" dirty="0" smtClean="0"/>
              <a:t> будь то: задача, пример, правило, закон, теорема или выведенное самостоятельно понятие.</a:t>
            </a:r>
          </a:p>
          <a:p>
            <a:pPr marL="0" indent="0">
              <a:buNone/>
            </a:pPr>
            <a:r>
              <a:rPr lang="ru-RU" altLang="ru-RU" sz="2000" b="1" dirty="0" smtClean="0"/>
              <a:t>12. Педагог </a:t>
            </a:r>
            <a:r>
              <a:rPr lang="ru-RU" altLang="ru-RU" sz="2000" b="1" dirty="0" smtClean="0">
                <a:solidFill>
                  <a:srgbClr val="990000"/>
                </a:solidFill>
              </a:rPr>
              <a:t>ведет</a:t>
            </a:r>
            <a:r>
              <a:rPr lang="ru-RU" altLang="ru-RU" sz="2000" b="1" dirty="0" smtClean="0"/>
              <a:t> учащегося по пути субъективного открытия, он </a:t>
            </a:r>
            <a:r>
              <a:rPr lang="ru-RU" altLang="ru-RU" sz="2000" b="1" dirty="0" smtClean="0">
                <a:solidFill>
                  <a:srgbClr val="990000"/>
                </a:solidFill>
              </a:rPr>
              <a:t>управляет</a:t>
            </a:r>
            <a:r>
              <a:rPr lang="ru-RU" altLang="ru-RU" sz="2000" b="1" dirty="0" smtClean="0"/>
              <a:t> проблемно–поисковой или исследовательской деятельностью учащегося</a:t>
            </a:r>
          </a:p>
          <a:p>
            <a:pPr marL="457200" indent="-457200">
              <a:buFont typeface="+mj-lt"/>
              <a:buAutoNum type="arabicPeriod"/>
            </a:pPr>
            <a:endParaRPr lang="ru-RU" altLang="ru-RU" sz="2000" dirty="0" smtClean="0"/>
          </a:p>
        </p:txBody>
      </p:sp>
    </p:spTree>
    <p:extLst>
      <p:ext uri="{BB962C8B-B14F-4D97-AF65-F5344CB8AC3E}">
        <p14:creationId xmlns:p14="http://schemas.microsoft.com/office/powerpoint/2010/main" xmlns="" val="832436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195263" y="228600"/>
            <a:ext cx="8643937" cy="914400"/>
          </a:xfrm>
        </p:spPr>
        <p:txBody>
          <a:bodyPr/>
          <a:lstStyle/>
          <a:p>
            <a:r>
              <a:rPr lang="ru-RU" altLang="ru-RU" b="1" smtClean="0">
                <a:latin typeface="Times New Roman" pitchFamily="18" charset="0"/>
                <a:cs typeface="Times New Roman" pitchFamily="18" charset="0"/>
              </a:rPr>
              <a:t>Дидактическая структура урока </a:t>
            </a:r>
            <a:endParaRPr lang="ru-RU" altLang="ru-RU" smtClean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381000" y="1752600"/>
          <a:ext cx="8382000" cy="4724401"/>
        </p:xfrm>
        <a:graphic>
          <a:graphicData uri="http://schemas.openxmlformats.org/drawingml/2006/table">
            <a:tbl>
              <a:tblPr/>
              <a:tblGrid>
                <a:gridCol w="1219200"/>
                <a:gridCol w="3124200"/>
                <a:gridCol w="4038600"/>
              </a:tblGrid>
              <a:tr h="7762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Этапы урока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Традиционный  подход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Деятельностный подход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0572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F"/>
                    </a:solidFill>
                  </a:tcPr>
                </a:tc>
              </a:tr>
              <a:tr h="10572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F"/>
                    </a:solidFill>
                  </a:tcPr>
                </a:tc>
              </a:tr>
              <a:tr h="10572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F"/>
                    </a:solidFill>
                  </a:tcPr>
                </a:tc>
              </a:tr>
              <a:tr h="7762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1638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Практическое задание</a:t>
            </a:r>
          </a:p>
          <a:p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Перечислите основные этапы с позиций традиционного  подхода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95263" y="228600"/>
            <a:ext cx="8643937" cy="914400"/>
          </a:xfrm>
        </p:spPr>
        <p:txBody>
          <a:bodyPr/>
          <a:lstStyle/>
          <a:p>
            <a:r>
              <a:rPr lang="ru-RU" altLang="ru-RU" b="1" smtClean="0">
                <a:latin typeface="Times New Roman" pitchFamily="18" charset="0"/>
                <a:cs typeface="Times New Roman" pitchFamily="18" charset="0"/>
              </a:rPr>
              <a:t>Дидактическая структура урока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0" y="1600200"/>
          <a:ext cx="9144000" cy="5213351"/>
        </p:xfrm>
        <a:graphic>
          <a:graphicData uri="http://schemas.openxmlformats.org/drawingml/2006/table">
            <a:tbl>
              <a:tblPr/>
              <a:tblGrid>
                <a:gridCol w="1066800"/>
                <a:gridCol w="3124200"/>
                <a:gridCol w="4953000"/>
              </a:tblGrid>
              <a:tr h="64015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Этапы урока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Традиционный подход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Деятельностный подход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04311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Актуализация опорных знаний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Мотивация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Выявление проблемы (затруднения)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Целеполагание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F"/>
                    </a:solidFill>
                  </a:tcPr>
                </a:tc>
              </a:tr>
              <a:tr h="104311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Изучение нового материала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Формирование способов деятельности по: выходу из </a:t>
                      </a:r>
                      <a:r>
                        <a:rPr kumimoji="0" lang="ru-RU" alt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затруднения-проектирование</a:t>
                      </a:r>
                      <a:endParaRPr kumimoji="0" lang="ru-RU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Реализация проекта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F"/>
                    </a:solidFill>
                  </a:tcPr>
                </a:tc>
              </a:tr>
              <a:tr h="64015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Закрепление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Применение знаний в ситуации неопределенности 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F"/>
                    </a:solidFill>
                  </a:tcPr>
                </a:tc>
              </a:tr>
              <a:tr h="60332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Контроль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Самоконтроль и самооценка, рефлексия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F"/>
                    </a:solidFill>
                  </a:tcPr>
                </a:tc>
              </a:tr>
              <a:tr h="64015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Домашнее задание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Творческое, разноуровневое, вариативное и т.п 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F"/>
                    </a:solidFill>
                  </a:tcPr>
                </a:tc>
              </a:tr>
              <a:tr h="60332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6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Подведение итогов 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Рефлексия 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267200" y="2209800"/>
            <a:ext cx="472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267200" y="3200400"/>
            <a:ext cx="472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267200" y="4267200"/>
            <a:ext cx="47244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191000" y="5029200"/>
            <a:ext cx="47244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191000" y="5562600"/>
            <a:ext cx="48006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191000" y="6248400"/>
            <a:ext cx="47244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Grp="1" noChangeArrowheads="1"/>
          </p:cNvSpPr>
          <p:nvPr>
            <p:ph type="title"/>
          </p:nvPr>
        </p:nvSpPr>
        <p:spPr>
          <a:xfrm>
            <a:off x="228600" y="381000"/>
            <a:ext cx="7715250" cy="849313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000" dirty="0" smtClean="0">
                <a:solidFill>
                  <a:schemeClr val="accent1">
                    <a:satMod val="150000"/>
                  </a:schemeClr>
                </a:solidFill>
              </a:rPr>
              <a:t>          </a:t>
            </a:r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Кредо успешного педагога</a:t>
            </a:r>
          </a:p>
        </p:txBody>
      </p:sp>
      <p:sp>
        <p:nvSpPr>
          <p:cNvPr id="14339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2060575"/>
            <a:ext cx="8229600" cy="4070350"/>
          </a:xfrm>
        </p:spPr>
        <p:txBody>
          <a:bodyPr/>
          <a:lstStyle/>
          <a:p>
            <a:pPr marL="341313" indent="-341313" algn="just">
              <a:spcBef>
                <a:spcPts val="1100"/>
              </a:spcBef>
              <a:buClr>
                <a:srgbClr val="0000FF"/>
              </a:buClr>
              <a:buSzPct val="60000"/>
              <a:buFontTx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«Если мы будем учить сегодня так, как мы учили вчера, мы украдем у наших детей завтра»</a:t>
            </a:r>
          </a:p>
          <a:p>
            <a:pPr marL="341313" indent="-341313" algn="r">
              <a:buSzPct val="6000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alt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(</a:t>
            </a:r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Джон </a:t>
            </a:r>
            <a:r>
              <a:rPr lang="ru-RU" altLang="ru-RU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Дьюи</a:t>
            </a:r>
            <a:endParaRPr lang="ru-RU" alt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1313" indent="-341313" algn="r">
              <a:buSzPct val="60000"/>
              <a:buFontTx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alt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амер. Философ, педагог)</a:t>
            </a:r>
          </a:p>
        </p:txBody>
      </p:sp>
    </p:spTree>
    <p:extLst>
      <p:ext uri="{BB962C8B-B14F-4D97-AF65-F5344CB8AC3E}">
        <p14:creationId xmlns:p14="http://schemas.microsoft.com/office/powerpoint/2010/main" xmlns="" val="40731596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Основные выводы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83283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152400" y="0"/>
            <a:ext cx="8015287" cy="457200"/>
          </a:xfrm>
        </p:spPr>
        <p:txBody>
          <a:bodyPr/>
          <a:lstStyle/>
          <a:p>
            <a:pPr algn="ctr"/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Изменения традиционных элементов урока</a:t>
            </a:r>
          </a:p>
        </p:txBody>
      </p:sp>
      <p:sp>
        <p:nvSpPr>
          <p:cNvPr id="1843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11886356"/>
              </p:ext>
            </p:extLst>
          </p:nvPr>
        </p:nvGraphicFramePr>
        <p:xfrm>
          <a:off x="152400" y="457200"/>
          <a:ext cx="8763000" cy="6198426"/>
        </p:xfrm>
        <a:graphic>
          <a:graphicData uri="http://schemas.openxmlformats.org/drawingml/2006/table">
            <a:tbl>
              <a:tblPr/>
              <a:tblGrid>
                <a:gridCol w="1905000"/>
                <a:gridCol w="2249488"/>
                <a:gridCol w="4608512"/>
              </a:tblGrid>
              <a:tr h="574969">
                <a:tc>
                  <a:txBody>
                    <a:bodyPr/>
                    <a:lstStyle>
                      <a:lvl1pPr marL="4572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457200" marR="0" lvl="0" indent="-4572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29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Элементы урока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29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4572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45720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29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Традиционный подход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29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4572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45720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29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системно-деятельностный подход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29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1149937">
                <a:tc>
                  <a:txBody>
                    <a:bodyPr/>
                    <a:lstStyle>
                      <a:lvl1pPr marL="4572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Способ ознакомления с  темой урока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4572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Тема представляется как область знаний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4572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45720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Тема представляется как познавательная задача, формулируется вместе с учителем или самостоятельно (при использовании проблемного диалога)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1149937">
                <a:tc>
                  <a:txBody>
                    <a:bodyPr/>
                    <a:lstStyle>
                      <a:lvl1pPr marL="4572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Способ формулирования целей и задач урока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4572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информирование о целях и задачах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4572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45720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стимулирование учащихся самостоятельно определять цели и задачи через организацию проблемной ситуации, поисковой деятельности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1437422">
                <a:tc>
                  <a:txBody>
                    <a:bodyPr/>
                    <a:lstStyle>
                      <a:lvl1pPr marL="4572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Способ формирования мотивации учащихся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4572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Информирование о нужности и важности изучаемого материала, предъявление требования –«знать»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4572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45720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обсуждение значимости изучения темы для учащихся, включение содержания изучаемого материала в социальный контекст, использование приёмов внутренней и внешней мотивации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1886161">
                <a:tc>
                  <a:txBody>
                    <a:bodyPr/>
                    <a:lstStyle>
                      <a:lvl1pPr marL="4572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Способ представления учебного материала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4572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сообщение достоверных знаний, закреплённых в параграфе учебника и уходе от нерешенных проблем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4572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45720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рассмотрение явлений с разных точек зрения для стимулирования диалога, с использованием различных информационных источников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846758769"/>
              </p:ext>
            </p:extLst>
          </p:nvPr>
        </p:nvGraphicFramePr>
        <p:xfrm>
          <a:off x="381000" y="381000"/>
          <a:ext cx="8305800" cy="6333344"/>
        </p:xfrm>
        <a:graphic>
          <a:graphicData uri="http://schemas.openxmlformats.org/drawingml/2006/table">
            <a:tbl>
              <a:tblPr/>
              <a:tblGrid>
                <a:gridCol w="2026920"/>
                <a:gridCol w="2244090"/>
                <a:gridCol w="4034790"/>
              </a:tblGrid>
              <a:tr h="1568596">
                <a:tc>
                  <a:txBody>
                    <a:bodyPr/>
                    <a:lstStyle>
                      <a:lvl1pPr marL="4572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Способы деятельности при изучении учебного материала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4572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Репродуктивный с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преобладанием активной деятельности учителя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4572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поисковый, творческий с преобладанием самостоятельной индивидуальной и групповой деятельности учащихся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1191317">
                <a:tc>
                  <a:txBody>
                    <a:bodyPr/>
                    <a:lstStyle>
                      <a:lvl1pPr marL="4572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Способы контроля и коррекции знаний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4572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Контроль и коррекция учителя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4572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Контроль и коррекция совместно с учителем и самостоятельно с помощью эталона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1489984">
                <a:tc>
                  <a:txBody>
                    <a:bodyPr/>
                    <a:lstStyle>
                      <a:lvl1pPr marL="4572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Способы оценивания учащихся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4572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ежеурочное</a:t>
                      </a: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оценивание учителем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4572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разделение периода обучения и момента оценивания; использование различных форм оценивания (самооценка, взаимооценка)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2074703">
                <a:tc>
                  <a:txBody>
                    <a:bodyPr/>
                    <a:lstStyle>
                      <a:lvl1pPr marL="4572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Способ задавания домашних заданий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4572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информирование о задании для домашней работы (сообщение параграфа, страниц для чтения)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4572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обсуждение смысла домашней работы и выбор учащимися заданий (которые могут быть творческими, разноуровневыми, вариативными)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285144213"/>
              </p:ext>
            </p:extLst>
          </p:nvPr>
        </p:nvGraphicFramePr>
        <p:xfrm>
          <a:off x="152400" y="228600"/>
          <a:ext cx="8839200" cy="6366368"/>
        </p:xfrm>
        <a:graphic>
          <a:graphicData uri="http://schemas.openxmlformats.org/drawingml/2006/table">
            <a:tbl>
              <a:tblPr/>
              <a:tblGrid>
                <a:gridCol w="533400"/>
                <a:gridCol w="1676400"/>
                <a:gridCol w="1600200"/>
                <a:gridCol w="2082800"/>
                <a:gridCol w="1473200"/>
                <a:gridCol w="1473200"/>
              </a:tblGrid>
              <a:tr h="444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 и п   у р о к о в (не традиционной формы )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84152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Ф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Р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А         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У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Р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А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Изучение нового  материала 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Комплексное применение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знаний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Обобщение и систематизация знаний и умений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Контроль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Знаний и умений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Комбинированные уроки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9372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Лекции, </a:t>
                      </a:r>
                      <a:endParaRPr kumimoji="0" lang="ru-RU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Экспедиции, (путешествия),</a:t>
                      </a:r>
                      <a:endParaRPr kumimoji="0" lang="ru-RU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исследования, конференции, (пресс-конференции), интегрированные.</a:t>
                      </a:r>
                      <a:endParaRPr kumimoji="0" lang="ru-RU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Практикумы, сочинения, уроки-диалоги, ролевые и деловые игры.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Семинары, диспуты, игровые</a:t>
                      </a: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: </a:t>
                      </a: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КВН, «Что? Где?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Когда?»,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«Поле чудес»,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«Счастливый случай» и др.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Интегрированные театрализованные-(урок-суд), урок-конкурс,урок-соревнование и др.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Уроки-зачеты, викторины, конкурсы, смотр знаний, защита проектов, защита исследований, творческие отчеты.</a:t>
                      </a:r>
                      <a:endParaRPr kumimoji="0" lang="ru-RU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4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Сочетают в себе элементы различных форм </a:t>
                      </a:r>
                      <a:endParaRPr kumimoji="0" lang="ru-RU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800" b="1" smtClean="0"/>
              <a:t>В процессе образовательной деятельности ученик должен: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Учиться познавать, </a:t>
            </a:r>
            <a:r>
              <a:rPr lang="ru-RU" alt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т.е.конструировать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свое собственное  знание</a:t>
            </a:r>
          </a:p>
          <a:p>
            <a:pPr>
              <a:lnSpc>
                <a:spcPct val="80000"/>
              </a:lnSpc>
            </a:pP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Учиться делать, </a:t>
            </a:r>
            <a:r>
              <a:rPr lang="ru-RU" alt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т.е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практически применять изученное, создавать продукт(обобщенное знание)</a:t>
            </a:r>
          </a:p>
          <a:p>
            <a:pPr>
              <a:lnSpc>
                <a:spcPct val="80000"/>
              </a:lnSpc>
            </a:pP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Учиться быть, т.е. реализовывать и развивать свой потенциал, самоопределяться в процессе познания, а следовательно в современном мире</a:t>
            </a:r>
          </a:p>
          <a:p>
            <a:pPr>
              <a:lnSpc>
                <a:spcPct val="80000"/>
              </a:lnSpc>
            </a:pP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Учиться жить вместе, т.е. владеть коммуникативными навыками, уметь взаимодействовать с другими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эти действия лежат в основе современного урока (учебного занятия, образовательного события</a:t>
            </a:r>
            <a:r>
              <a:rPr lang="ru-RU" altLang="ru-RU" sz="2400" b="1" dirty="0" smtClean="0">
                <a:solidFill>
                  <a:srgbClr val="7030A0"/>
                </a:solidFill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anose="02020603050405020304" pitchFamily="18" charset="0"/>
              </a:rPr>
              <a:t>УРОК</a:t>
            </a:r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457200" y="1600200"/>
            <a:ext cx="757078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just">
              <a:spcBef>
                <a:spcPct val="20000"/>
              </a:spcBef>
              <a:buFontTx/>
              <a:buChar char="•"/>
              <a:defRPr/>
            </a:pPr>
            <a:r>
              <a:rPr lang="ru-RU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anose="02020603050405020304" pitchFamily="18" charset="0"/>
              </a:rPr>
              <a:t>УРОК</a:t>
            </a:r>
            <a:r>
              <a:rPr lang="ru-RU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anose="02020603050405020304" pitchFamily="18" charset="0"/>
              </a:rPr>
              <a:t>- </a:t>
            </a:r>
            <a:r>
              <a:rPr lang="ru-RU" sz="3600" b="1" dirty="0">
                <a:solidFill>
                  <a:srgbClr val="0000FF"/>
                </a:solidFill>
                <a:cs typeface="Times New Roman" panose="02020603050405020304" pitchFamily="18" charset="0"/>
              </a:rPr>
              <a:t>это форма </a:t>
            </a:r>
            <a:r>
              <a:rPr lang="ru-RU" sz="3600" b="1" dirty="0" smtClean="0">
                <a:solidFill>
                  <a:srgbClr val="0000FF"/>
                </a:solidFill>
                <a:cs typeface="Times New Roman" panose="02020603050405020304" pitchFamily="18" charset="0"/>
              </a:rPr>
              <a:t>организации </a:t>
            </a:r>
            <a:r>
              <a:rPr lang="ru-RU" sz="3600" b="1" dirty="0">
                <a:solidFill>
                  <a:srgbClr val="0000FF"/>
                </a:solidFill>
                <a:cs typeface="Times New Roman" panose="02020603050405020304" pitchFamily="18" charset="0"/>
              </a:rPr>
              <a:t>учебной деятельности учащегося по достижению целей образования как результата ученика</a:t>
            </a:r>
          </a:p>
        </p:txBody>
      </p:sp>
    </p:spTree>
    <p:extLst>
      <p:ext uri="{BB962C8B-B14F-4D97-AF65-F5344CB8AC3E}">
        <p14:creationId xmlns:p14="http://schemas.microsoft.com/office/powerpoint/2010/main" xmlns="" val="237739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b="1" smtClean="0">
                <a:latin typeface="Times New Roman" pitchFamily="18" charset="0"/>
                <a:cs typeface="Times New Roman" pitchFamily="18" charset="0"/>
              </a:rPr>
              <a:t>Типология уроков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урок «открытия» нового знания;</a:t>
            </a:r>
          </a:p>
          <a:p>
            <a:pPr eaLnBrk="1" hangingPunct="1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урок рефлексии;</a:t>
            </a:r>
          </a:p>
          <a:p>
            <a:pPr eaLnBrk="1" hangingPunct="1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урок развивающего (обучающего) контроля;</a:t>
            </a:r>
          </a:p>
          <a:p>
            <a:pPr eaLnBrk="1" hangingPunct="1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урок построения системы знаний</a:t>
            </a:r>
            <a:r>
              <a:rPr lang="ru-RU" altLang="ru-RU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95263" y="228600"/>
            <a:ext cx="8491537" cy="914400"/>
          </a:xfrm>
        </p:spPr>
        <p:txBody>
          <a:bodyPr/>
          <a:lstStyle/>
          <a:p>
            <a:pPr algn="ctr" eaLnBrk="1" hangingPunct="1"/>
            <a:r>
              <a:rPr lang="ru-RU" altLang="ru-RU" sz="3800" b="1" smtClean="0">
                <a:latin typeface="Times New Roman" pitchFamily="18" charset="0"/>
                <a:cs typeface="Times New Roman" pitchFamily="18" charset="0"/>
              </a:rPr>
              <a:t>Урок «открытия» нового знания</a:t>
            </a:r>
            <a:r>
              <a:rPr lang="ru-RU" altLang="ru-RU" sz="3800" b="1" smtClean="0"/>
              <a:t>.</a:t>
            </a:r>
            <a:br>
              <a:rPr lang="ru-RU" altLang="ru-RU" sz="3800" b="1" smtClean="0"/>
            </a:br>
            <a:endParaRPr lang="ru-RU" altLang="ru-RU" sz="3800" b="1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Деятельностная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цель: 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формирование у учащихся умений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реализации новых способов действия.</a:t>
            </a:r>
            <a:endParaRPr lang="ru-RU" alt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Содержательная цель: 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расширение понятийной базы за счет включения в нее новых элементов.</a:t>
            </a:r>
          </a:p>
          <a:p>
            <a:pPr algn="ctr" eaLnBrk="1" hangingPunct="1">
              <a:buNone/>
            </a:pP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(самостоятельное построение детьми нового знания )</a:t>
            </a:r>
          </a:p>
          <a:p>
            <a:pPr eaLnBrk="1" hangingPunct="1"/>
            <a:endParaRPr lang="ru-RU" alt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b="1" smtClean="0">
                <a:latin typeface="Times New Roman" pitchFamily="18" charset="0"/>
                <a:cs typeface="Times New Roman" pitchFamily="18" charset="0"/>
              </a:rPr>
              <a:t>Урок рефлексии.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371600"/>
            <a:ext cx="8229600" cy="54864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2800" b="1" i="1" dirty="0" err="1" smtClean="0">
                <a:latin typeface="Times New Roman" pitchFamily="18" charset="0"/>
              </a:rPr>
              <a:t>Деятельностная</a:t>
            </a:r>
            <a:r>
              <a:rPr lang="ru-RU" altLang="ru-RU" sz="2800" b="1" i="1" dirty="0" smtClean="0">
                <a:latin typeface="Times New Roman" pitchFamily="18" charset="0"/>
              </a:rPr>
              <a:t> цель: </a:t>
            </a:r>
            <a:r>
              <a:rPr lang="ru-RU" altLang="ru-RU" sz="2800" b="1" dirty="0" smtClean="0">
                <a:latin typeface="Times New Roman" pitchFamily="18" charset="0"/>
              </a:rPr>
              <a:t>формирование у учащихся способностей к рефлексии коррекционно-контрольного типа  и реализации коррекционной нормы (фиксирование собственных затруднений в деятельности, выявление их причин, построение и реализация проекта выхода из затруднения и т.д.).</a:t>
            </a:r>
            <a:endParaRPr lang="ru-RU" altLang="ru-RU" sz="2800" b="1" i="1" dirty="0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altLang="ru-RU" sz="2800" b="1" i="1" dirty="0" smtClean="0">
                <a:latin typeface="Times New Roman" pitchFamily="18" charset="0"/>
              </a:rPr>
              <a:t>Содержательная цель: </a:t>
            </a:r>
            <a:r>
              <a:rPr lang="ru-RU" altLang="ru-RU" sz="2800" b="1" dirty="0" smtClean="0">
                <a:latin typeface="Times New Roman" pitchFamily="18" charset="0"/>
              </a:rPr>
              <a:t>закрепление и при необходимости коррекция изученных способов действий - понятий, алгоритмов и</a:t>
            </a:r>
            <a:r>
              <a:rPr lang="ru-RU" altLang="ru-RU" sz="2800" dirty="0" smtClean="0">
                <a:latin typeface="Times New Roman" pitchFamily="18" charset="0"/>
              </a:rPr>
              <a:t> </a:t>
            </a:r>
            <a:r>
              <a:rPr lang="ru-RU" altLang="ru-RU" sz="2800" dirty="0" smtClean="0">
                <a:latin typeface="Times New Roman" pitchFamily="18" charset="0"/>
              </a:rPr>
              <a:t>т.д.</a:t>
            </a:r>
          </a:p>
          <a:p>
            <a:pPr eaLnBrk="1" hangingPunct="1">
              <a:lnSpc>
                <a:spcPct val="80000"/>
              </a:lnSpc>
            </a:pPr>
            <a:endParaRPr lang="ru-RU" altLang="ru-RU" sz="2800" dirty="0" smtClean="0">
              <a:latin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  <a:buNone/>
            </a:pPr>
            <a:r>
              <a:rPr lang="ru-RU" altLang="ru-RU" sz="2400" b="1" i="1" dirty="0" smtClean="0">
                <a:latin typeface="Times New Roman" pitchFamily="18" charset="0"/>
              </a:rPr>
              <a:t>(Закрепляют </a:t>
            </a:r>
            <a:r>
              <a:rPr lang="ru-RU" altLang="ru-RU" sz="2400" b="1" i="1" dirty="0" smtClean="0">
                <a:latin typeface="Times New Roman" pitchFamily="18" charset="0"/>
              </a:rPr>
              <a:t>полученные знания и умения, учатся  выявлять причины своих ошибок и корректировать их)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z="3800" b="1" smtClean="0">
                <a:latin typeface="Times New Roman" pitchFamily="18" charset="0"/>
                <a:cs typeface="Times New Roman" pitchFamily="18" charset="0"/>
              </a:rPr>
              <a:t>Урок развивающего контроля</a:t>
            </a:r>
            <a:r>
              <a:rPr lang="ru-RU" altLang="ru-RU" sz="3800" b="1" smtClean="0"/>
              <a:t>.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altLang="ru-RU" b="1" i="1" smtClean="0">
                <a:latin typeface="Times New Roman" pitchFamily="18" charset="0"/>
                <a:cs typeface="Times New Roman" pitchFamily="18" charset="0"/>
              </a:rPr>
              <a:t>Деятельностная цель: </a:t>
            </a:r>
            <a:r>
              <a:rPr lang="ru-RU" altLang="ru-RU" b="1" smtClean="0">
                <a:latin typeface="Times New Roman" pitchFamily="18" charset="0"/>
                <a:cs typeface="Times New Roman" pitchFamily="18" charset="0"/>
              </a:rPr>
              <a:t>формирование у учащихся способностей к осуществлению контрольной функции (собственных действий)</a:t>
            </a:r>
          </a:p>
          <a:p>
            <a:pPr eaLnBrk="1" hangingPunct="1"/>
            <a:r>
              <a:rPr lang="ru-RU" altLang="ru-RU" b="1" i="1" smtClean="0">
                <a:latin typeface="Times New Roman" pitchFamily="18" charset="0"/>
                <a:cs typeface="Times New Roman" pitchFamily="18" charset="0"/>
              </a:rPr>
              <a:t>Содержательная цель: </a:t>
            </a:r>
            <a:r>
              <a:rPr lang="ru-RU" altLang="ru-RU" b="1" smtClean="0">
                <a:latin typeface="Times New Roman" pitchFamily="18" charset="0"/>
                <a:cs typeface="Times New Roman" pitchFamily="18" charset="0"/>
              </a:rPr>
              <a:t>контроль и самоконтроль изученных понятий и алгоритмов.</a:t>
            </a:r>
          </a:p>
        </p:txBody>
      </p:sp>
    </p:spTree>
    <p:extLst>
      <p:ext uri="{BB962C8B-B14F-4D97-AF65-F5344CB8AC3E}">
        <p14:creationId xmlns:p14="http://schemas.microsoft.com/office/powerpoint/2010/main" xmlns="" val="2626422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1427163"/>
            <a:ext cx="8686800" cy="1609725"/>
          </a:xfrm>
        </p:spPr>
        <p:txBody>
          <a:bodyPr/>
          <a:lstStyle/>
          <a:p>
            <a:pPr algn="ctr" eaLnBrk="1" hangingPunct="1"/>
            <a:r>
              <a:rPr lang="ru-RU" altLang="ru-RU" sz="2400" b="1" dirty="0" smtClean="0"/>
              <a:t>Теоретические и практические основы разработки современного  урока в условиях введения ФГОС ООО</a:t>
            </a:r>
            <a:br>
              <a:rPr lang="ru-RU" altLang="ru-RU" sz="2400" b="1" dirty="0" smtClean="0"/>
            </a:br>
            <a:r>
              <a:rPr lang="ru-RU" altLang="ru-RU" sz="2400" b="1" dirty="0" smtClean="0"/>
              <a:t>Технология деятельностного метода обучения</a:t>
            </a:r>
          </a:p>
        </p:txBody>
      </p:sp>
    </p:spTree>
    <p:extLst>
      <p:ext uri="{BB962C8B-B14F-4D97-AF65-F5344CB8AC3E}">
        <p14:creationId xmlns:p14="http://schemas.microsoft.com/office/powerpoint/2010/main" xmlns="" val="322599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z="3800" b="1" dirty="0" smtClean="0">
                <a:latin typeface="Times New Roman" pitchFamily="18" charset="0"/>
                <a:cs typeface="Times New Roman" pitchFamily="18" charset="0"/>
              </a:rPr>
              <a:t>Урок построения системы знаний</a:t>
            </a:r>
            <a:endParaRPr lang="ru-RU" altLang="ru-RU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altLang="ru-RU" sz="2800" b="1" i="1" dirty="0" err="1" smtClean="0">
                <a:latin typeface="Times New Roman" pitchFamily="18" charset="0"/>
                <a:cs typeface="Times New Roman" pitchFamily="18" charset="0"/>
              </a:rPr>
              <a:t>Деятельностная</a:t>
            </a:r>
            <a:r>
              <a:rPr lang="ru-RU" altLang="ru-RU" sz="2800" b="1" i="1" dirty="0" smtClean="0">
                <a:latin typeface="Times New Roman" pitchFamily="18" charset="0"/>
                <a:cs typeface="Times New Roman" pitchFamily="18" charset="0"/>
              </a:rPr>
              <a:t> цель: </a:t>
            </a: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формирование у учащихся </a:t>
            </a:r>
            <a:r>
              <a:rPr lang="ru-RU" altLang="ru-RU" sz="2800" b="1" dirty="0" err="1" smtClean="0">
                <a:latin typeface="Times New Roman" pitchFamily="18" charset="0"/>
                <a:cs typeface="Times New Roman" pitchFamily="18" charset="0"/>
              </a:rPr>
              <a:t>деятельностных</a:t>
            </a: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 способностей и способностей к структурированию и си­стематизации изучаемого предметного содержания.</a:t>
            </a:r>
            <a:endParaRPr lang="ru-RU" alt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ru-RU" sz="2800" b="1" i="1" dirty="0" smtClean="0">
                <a:latin typeface="Times New Roman" pitchFamily="18" charset="0"/>
                <a:cs typeface="Times New Roman" pitchFamily="18" charset="0"/>
              </a:rPr>
              <a:t>Содержательная цель: </a:t>
            </a: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построение обобщенных </a:t>
            </a:r>
            <a:r>
              <a:rPr lang="ru-RU" altLang="ru-RU" sz="2800" b="1" dirty="0" err="1" smtClean="0">
                <a:latin typeface="Times New Roman" pitchFamily="18" charset="0"/>
                <a:cs typeface="Times New Roman" pitchFamily="18" charset="0"/>
              </a:rPr>
              <a:t>деятельностных</a:t>
            </a: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 норм и выявление теоретических основ развития содержательно-методических линий курсов</a:t>
            </a:r>
            <a:r>
              <a:rPr lang="ru-RU" altLang="ru-RU" sz="2800" b="1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816042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Практическая работа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Напишите структуру урока – Открытие новых знаний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4895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747713"/>
            <a:ext cx="9144000" cy="5264150"/>
          </a:xfrm>
          <a:noFill/>
        </p:spPr>
      </p:pic>
      <p:pic>
        <p:nvPicPr>
          <p:cNvPr id="21507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9144000" cy="526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914400"/>
            <a:ext cx="9144000" cy="526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8600"/>
            <a:ext cx="9144000" cy="594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z="3800" b="1" smtClean="0"/>
              <a:t>Технология деятельностного метода (ТДМ)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371600"/>
            <a:ext cx="8305800" cy="54864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2400" b="1" smtClean="0"/>
              <a:t>1.	</a:t>
            </a:r>
            <a:r>
              <a:rPr lang="ru-RU" altLang="ru-RU" sz="2400" b="1" i="1" smtClean="0"/>
              <a:t>Мотивирование (самоопределение) к учебной</a:t>
            </a:r>
            <a:br>
              <a:rPr lang="ru-RU" altLang="ru-RU" sz="2400" b="1" i="1" smtClean="0"/>
            </a:br>
            <a:r>
              <a:rPr lang="ru-RU" altLang="ru-RU" sz="2400" b="1" i="1" smtClean="0"/>
              <a:t>деятельности.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 b="1" i="1" smtClean="0"/>
              <a:t>2.	Актуализация и фиксирование индивидуального затруднения в пробном учебном действии.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 b="1" i="1" smtClean="0"/>
              <a:t>3.	Выявление места и причины затруднения.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 b="1" i="1" smtClean="0"/>
              <a:t>4.	Построение проекта выхода из затруднения</a:t>
            </a:r>
            <a:r>
              <a:rPr lang="ru-RU" altLang="ru-RU" sz="2400" smtClean="0"/>
              <a:t>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 b="1" smtClean="0"/>
              <a:t>5.	</a:t>
            </a:r>
            <a:r>
              <a:rPr lang="ru-RU" altLang="ru-RU" sz="2400" b="1" i="1" smtClean="0"/>
              <a:t>Реализация построенного проекта.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 b="1" i="1" smtClean="0"/>
              <a:t>6.	Первичное закрепление с проговариванием</a:t>
            </a:r>
            <a:br>
              <a:rPr lang="ru-RU" altLang="ru-RU" sz="2400" b="1" i="1" smtClean="0"/>
            </a:br>
            <a:r>
              <a:rPr lang="ru-RU" altLang="ru-RU" sz="2400" b="1" i="1" smtClean="0"/>
              <a:t>во внешней речи.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 b="1" i="1" smtClean="0"/>
              <a:t>7.	Самостоятельная работа с самопроверкой</a:t>
            </a:r>
            <a:br>
              <a:rPr lang="ru-RU" altLang="ru-RU" sz="2400" b="1" i="1" smtClean="0"/>
            </a:br>
            <a:r>
              <a:rPr lang="ru-RU" altLang="ru-RU" sz="2400" b="1" i="1" smtClean="0"/>
              <a:t>по эталону.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 b="1" i="1" smtClean="0"/>
              <a:t>8.	Включение в систему знаний и повторение.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 b="1" i="1" smtClean="0"/>
              <a:t>9.	Рефлексия учебной деятельности на уроке (итог).</a:t>
            </a:r>
            <a:r>
              <a:rPr lang="ru-RU" altLang="ru-RU" sz="240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Практическая работа </a:t>
            </a:r>
          </a:p>
        </p:txBody>
      </p:sp>
      <p:sp>
        <p:nvSpPr>
          <p:cNvPr id="22531" name="Объект 2"/>
          <p:cNvSpPr>
            <a:spLocks noGrp="1"/>
          </p:cNvSpPr>
          <p:nvPr>
            <p:ph idx="1"/>
          </p:nvPr>
        </p:nvSpPr>
        <p:spPr>
          <a:xfrm>
            <a:off x="457200" y="1295400"/>
            <a:ext cx="7924800" cy="48006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Разбиться на группы </a:t>
            </a:r>
          </a:p>
          <a:p>
            <a:pPr marL="514350" indent="-514350">
              <a:buFont typeface="+mj-lt"/>
              <a:buAutoNum type="arabicPeriod"/>
            </a:pP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Разработать логическую основу урока 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ОНЗ</a:t>
            </a:r>
          </a:p>
          <a:p>
            <a:pPr marL="514350" indent="-514350">
              <a:buFont typeface="+mj-lt"/>
              <a:buAutoNum type="arabicPeriod"/>
            </a:pPr>
            <a:endParaRPr lang="ru-RU" alt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alt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Какие этапы урока ОНЗ вы проработали в логической основе урока?</a:t>
            </a:r>
            <a:endParaRPr lang="ru-RU" altLang="ru-RU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228600"/>
            <a:ext cx="8610600" cy="1143000"/>
          </a:xfrm>
          <a:solidFill>
            <a:schemeClr val="bg1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" y="152400"/>
            <a:ext cx="8915400" cy="62484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Доработайте этап мотивации, актуализации. рефлексии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Сформулируйте  образовательные результаты (используя ФГОС ООО, рабочие программы, методические пособия к учебнику)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Сформулируйте педагогическую цель (сущ.)(создание, формирование…)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Сформулируйте задачи урока (глаголы, действия по достижению цели (выяснить, найти и пр.)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Структурируйте  этапы урока в соответствии с типом урока ОНЗ (используйте логическую основу урока, эталон ОНЗ…)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Подготовьте сценарий урока для итоговой защиты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5552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4"/>
          <p:cNvSpPr>
            <a:spLocks noChangeArrowheads="1"/>
          </p:cNvSpPr>
          <p:nvPr/>
        </p:nvSpPr>
        <p:spPr bwMode="auto">
          <a:xfrm>
            <a:off x="2843213" y="620713"/>
            <a:ext cx="3816350" cy="10795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00"/>
                </a:solidFill>
                <a:cs typeface="Times New Roman" panose="02020603050405020304" pitchFamily="18" charset="0"/>
              </a:rPr>
              <a:t>Единство обучения,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000000"/>
                </a:solidFill>
                <a:cs typeface="Times New Roman" panose="02020603050405020304" pitchFamily="18" charset="0"/>
              </a:rPr>
              <a:t> воспитания и развития</a:t>
            </a:r>
          </a:p>
        </p:txBody>
      </p:sp>
      <p:sp>
        <p:nvSpPr>
          <p:cNvPr id="62467" name="Rectangle 5"/>
          <p:cNvSpPr>
            <a:spLocks noChangeArrowheads="1"/>
          </p:cNvSpPr>
          <p:nvPr/>
        </p:nvSpPr>
        <p:spPr bwMode="auto">
          <a:xfrm>
            <a:off x="2771775" y="2349500"/>
            <a:ext cx="3816350" cy="10795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solidFill>
                  <a:srgbClr val="000000"/>
                </a:solidFill>
                <a:cs typeface="Times New Roman" panose="02020603050405020304" pitchFamily="18" charset="0"/>
              </a:rPr>
              <a:t>Общая функция</a:t>
            </a:r>
            <a:r>
              <a:rPr lang="ru-RU" sz="2000" dirty="0">
                <a:solidFill>
                  <a:srgbClr val="000000"/>
                </a:solidFill>
                <a:cs typeface="Times New Roman" panose="02020603050405020304" pitchFamily="18" charset="0"/>
              </a:rPr>
              <a:t>: 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000000"/>
                </a:solidFill>
                <a:cs typeface="Times New Roman" panose="02020603050405020304" pitchFamily="18" charset="0"/>
              </a:rPr>
              <a:t>целостное формирование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000000"/>
                </a:solidFill>
                <a:cs typeface="Times New Roman" panose="02020603050405020304" pitchFamily="18" charset="0"/>
              </a:rPr>
              <a:t> личности</a:t>
            </a:r>
          </a:p>
        </p:txBody>
      </p:sp>
      <p:sp>
        <p:nvSpPr>
          <p:cNvPr id="62468" name="Rectangle 6"/>
          <p:cNvSpPr>
            <a:spLocks noChangeArrowheads="1"/>
          </p:cNvSpPr>
          <p:nvPr/>
        </p:nvSpPr>
        <p:spPr bwMode="auto">
          <a:xfrm>
            <a:off x="2627313" y="3716338"/>
            <a:ext cx="3887787" cy="504825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solidFill>
                  <a:srgbClr val="000000"/>
                </a:solidFill>
                <a:cs typeface="Times New Roman" panose="02020603050405020304" pitchFamily="18" charset="0"/>
              </a:rPr>
              <a:t>Триединая цель урока</a:t>
            </a:r>
          </a:p>
        </p:txBody>
      </p:sp>
      <p:sp>
        <p:nvSpPr>
          <p:cNvPr id="62469" name="Rectangle 7"/>
          <p:cNvSpPr>
            <a:spLocks noChangeArrowheads="1"/>
          </p:cNvSpPr>
          <p:nvPr/>
        </p:nvSpPr>
        <p:spPr bwMode="auto">
          <a:xfrm>
            <a:off x="2411413" y="4292600"/>
            <a:ext cx="1512887" cy="576263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b="1" dirty="0">
                <a:solidFill>
                  <a:srgbClr val="000000"/>
                </a:solidFill>
                <a:cs typeface="Times New Roman" panose="02020603050405020304" pitchFamily="18" charset="0"/>
              </a:rPr>
              <a:t>обучение</a:t>
            </a:r>
          </a:p>
        </p:txBody>
      </p:sp>
      <p:sp>
        <p:nvSpPr>
          <p:cNvPr id="62470" name="Rectangle 8"/>
          <p:cNvSpPr>
            <a:spLocks noChangeArrowheads="1"/>
          </p:cNvSpPr>
          <p:nvPr/>
        </p:nvSpPr>
        <p:spPr bwMode="auto">
          <a:xfrm>
            <a:off x="5219700" y="4292600"/>
            <a:ext cx="1584325" cy="576263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b="1" dirty="0">
                <a:solidFill>
                  <a:srgbClr val="000000"/>
                </a:solidFill>
                <a:cs typeface="Times New Roman" panose="02020603050405020304" pitchFamily="18" charset="0"/>
              </a:rPr>
              <a:t>развитие</a:t>
            </a:r>
          </a:p>
        </p:txBody>
      </p:sp>
      <p:sp>
        <p:nvSpPr>
          <p:cNvPr id="62471" name="Rectangle 9"/>
          <p:cNvSpPr>
            <a:spLocks noChangeArrowheads="1"/>
          </p:cNvSpPr>
          <p:nvPr/>
        </p:nvSpPr>
        <p:spPr bwMode="auto">
          <a:xfrm>
            <a:off x="3851275" y="4292600"/>
            <a:ext cx="1368425" cy="576263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b="1" dirty="0">
                <a:solidFill>
                  <a:srgbClr val="000000"/>
                </a:solidFill>
                <a:cs typeface="Times New Roman" panose="02020603050405020304" pitchFamily="18" charset="0"/>
              </a:rPr>
              <a:t>воспитание</a:t>
            </a:r>
          </a:p>
        </p:txBody>
      </p:sp>
      <p:sp>
        <p:nvSpPr>
          <p:cNvPr id="61448" name="Line 17"/>
          <p:cNvSpPr>
            <a:spLocks noChangeShapeType="1"/>
          </p:cNvSpPr>
          <p:nvPr/>
        </p:nvSpPr>
        <p:spPr bwMode="auto">
          <a:xfrm>
            <a:off x="4643438" y="1700213"/>
            <a:ext cx="0" cy="649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61449" name="Line 18"/>
          <p:cNvSpPr>
            <a:spLocks noChangeShapeType="1"/>
          </p:cNvSpPr>
          <p:nvPr/>
        </p:nvSpPr>
        <p:spPr bwMode="auto">
          <a:xfrm>
            <a:off x="4572000" y="3429000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62474" name="Rectangle 19"/>
          <p:cNvSpPr>
            <a:spLocks noChangeArrowheads="1"/>
          </p:cNvSpPr>
          <p:nvPr/>
        </p:nvSpPr>
        <p:spPr bwMode="auto">
          <a:xfrm>
            <a:off x="2268538" y="5373688"/>
            <a:ext cx="4679950" cy="792162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solidFill>
                  <a:srgbClr val="000000"/>
                </a:solidFill>
                <a:cs typeface="Times New Roman" panose="02020603050405020304" pitchFamily="18" charset="0"/>
              </a:rPr>
              <a:t>Учебно-воспитательные задачи 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000000"/>
                </a:solidFill>
                <a:cs typeface="Times New Roman" panose="02020603050405020304" pitchFamily="18" charset="0"/>
              </a:rPr>
              <a:t>урока</a:t>
            </a:r>
          </a:p>
        </p:txBody>
      </p:sp>
      <p:sp>
        <p:nvSpPr>
          <p:cNvPr id="61451" name="Line 20"/>
          <p:cNvSpPr>
            <a:spLocks noChangeShapeType="1"/>
          </p:cNvSpPr>
          <p:nvPr/>
        </p:nvSpPr>
        <p:spPr bwMode="auto">
          <a:xfrm>
            <a:off x="4572000" y="4868863"/>
            <a:ext cx="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61452" name="Line 21"/>
          <p:cNvSpPr>
            <a:spLocks noChangeShapeType="1"/>
          </p:cNvSpPr>
          <p:nvPr/>
        </p:nvSpPr>
        <p:spPr bwMode="auto">
          <a:xfrm flipH="1">
            <a:off x="1403350" y="5805488"/>
            <a:ext cx="7921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61453" name="Line 23"/>
          <p:cNvSpPr>
            <a:spLocks noChangeShapeType="1"/>
          </p:cNvSpPr>
          <p:nvPr/>
        </p:nvSpPr>
        <p:spPr bwMode="auto">
          <a:xfrm>
            <a:off x="6948488" y="5805488"/>
            <a:ext cx="7921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61454" name="Line 24"/>
          <p:cNvSpPr>
            <a:spLocks noChangeShapeType="1"/>
          </p:cNvSpPr>
          <p:nvPr/>
        </p:nvSpPr>
        <p:spPr bwMode="auto">
          <a:xfrm flipV="1">
            <a:off x="7740650" y="4076700"/>
            <a:ext cx="0" cy="17287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61455" name="Line 25"/>
          <p:cNvSpPr>
            <a:spLocks noChangeShapeType="1"/>
          </p:cNvSpPr>
          <p:nvPr/>
        </p:nvSpPr>
        <p:spPr bwMode="auto">
          <a:xfrm flipH="1">
            <a:off x="6588125" y="4076700"/>
            <a:ext cx="11525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61456" name="Line 27"/>
          <p:cNvSpPr>
            <a:spLocks noChangeShapeType="1"/>
          </p:cNvSpPr>
          <p:nvPr/>
        </p:nvSpPr>
        <p:spPr bwMode="auto">
          <a:xfrm flipV="1">
            <a:off x="1403350" y="4076700"/>
            <a:ext cx="0" cy="17287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61457" name="Line 0"/>
          <p:cNvSpPr>
            <a:spLocks noChangeShapeType="1"/>
          </p:cNvSpPr>
          <p:nvPr/>
        </p:nvSpPr>
        <p:spPr bwMode="auto">
          <a:xfrm>
            <a:off x="1403350" y="4076700"/>
            <a:ext cx="12239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61458" name="Line 1"/>
          <p:cNvSpPr>
            <a:spLocks noChangeShapeType="1"/>
          </p:cNvSpPr>
          <p:nvPr/>
        </p:nvSpPr>
        <p:spPr bwMode="auto">
          <a:xfrm>
            <a:off x="2916238" y="4868863"/>
            <a:ext cx="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61459" name="Line 2"/>
          <p:cNvSpPr>
            <a:spLocks noChangeShapeType="1"/>
          </p:cNvSpPr>
          <p:nvPr/>
        </p:nvSpPr>
        <p:spPr bwMode="auto">
          <a:xfrm>
            <a:off x="6084888" y="4868863"/>
            <a:ext cx="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0" y="47448"/>
            <a:ext cx="2627313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0000FF"/>
                </a:solidFill>
                <a:cs typeface="Times New Roman" panose="02020603050405020304" pitchFamily="18" charset="0"/>
              </a:rPr>
              <a:t>Цель –</a:t>
            </a:r>
            <a:r>
              <a:rPr lang="ru-RU" sz="2400" dirty="0">
                <a:solidFill>
                  <a:srgbClr val="0000FF"/>
                </a:solidFill>
                <a:cs typeface="Times New Roman" panose="02020603050405020304" pitchFamily="18" charset="0"/>
              </a:rPr>
              <a:t>это заранее запрограммированный результат,</a:t>
            </a:r>
          </a:p>
          <a:p>
            <a:pPr>
              <a:defRPr/>
            </a:pPr>
            <a:r>
              <a:rPr lang="ru-RU" sz="2400" dirty="0">
                <a:solidFill>
                  <a:srgbClr val="0000FF"/>
                </a:solidFill>
                <a:cs typeface="Times New Roman" panose="02020603050405020304" pitchFamily="18" charset="0"/>
              </a:rPr>
              <a:t>который человек должен получить в будущем в процессе той или </a:t>
            </a:r>
          </a:p>
          <a:p>
            <a:pPr>
              <a:defRPr/>
            </a:pPr>
            <a:r>
              <a:rPr lang="ru-RU" sz="2400" dirty="0">
                <a:solidFill>
                  <a:srgbClr val="0000FF"/>
                </a:solidFill>
                <a:cs typeface="Times New Roman" panose="02020603050405020304" pitchFamily="18" charset="0"/>
              </a:rPr>
              <a:t>иной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xmlns="" val="110911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4"/>
          <p:cNvSpPr txBox="1">
            <a:spLocks noChangeArrowheads="1"/>
          </p:cNvSpPr>
          <p:nvPr/>
        </p:nvSpPr>
        <p:spPr bwMode="auto">
          <a:xfrm>
            <a:off x="1219200" y="1447800"/>
            <a:ext cx="6624637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0000FF"/>
                </a:solidFill>
                <a:cs typeface="Times New Roman" panose="02020603050405020304" pitchFamily="18" charset="0"/>
              </a:rPr>
              <a:t>Кто не знает, куда </a:t>
            </a:r>
          </a:p>
          <a:p>
            <a:pPr algn="ctr">
              <a:defRPr/>
            </a:pPr>
            <a:r>
              <a:rPr lang="ru-RU" sz="4000" b="1" dirty="0">
                <a:solidFill>
                  <a:srgbClr val="0000FF"/>
                </a:solidFill>
                <a:cs typeface="Times New Roman" panose="02020603050405020304" pitchFamily="18" charset="0"/>
              </a:rPr>
              <a:t>направляется,</a:t>
            </a:r>
          </a:p>
          <a:p>
            <a:pPr algn="ctr">
              <a:defRPr/>
            </a:pPr>
            <a:r>
              <a:rPr lang="ru-RU" sz="4000" b="1" dirty="0">
                <a:solidFill>
                  <a:srgbClr val="0000FF"/>
                </a:solidFill>
                <a:cs typeface="Times New Roman" panose="02020603050405020304" pitchFamily="18" charset="0"/>
              </a:rPr>
              <a:t> очень удивится, </a:t>
            </a:r>
          </a:p>
          <a:p>
            <a:pPr algn="ctr">
              <a:defRPr/>
            </a:pPr>
            <a:r>
              <a:rPr lang="ru-RU" sz="4000" b="1" dirty="0">
                <a:solidFill>
                  <a:srgbClr val="0000FF"/>
                </a:solidFill>
                <a:cs typeface="Times New Roman" panose="02020603050405020304" pitchFamily="18" charset="0"/>
              </a:rPr>
              <a:t>что попал не туда</a:t>
            </a:r>
          </a:p>
        </p:txBody>
      </p:sp>
      <p:sp>
        <p:nvSpPr>
          <p:cNvPr id="64515" name="Text Box 6"/>
          <p:cNvSpPr txBox="1">
            <a:spLocks noChangeArrowheads="1"/>
          </p:cNvSpPr>
          <p:nvPr/>
        </p:nvSpPr>
        <p:spPr bwMode="auto">
          <a:xfrm>
            <a:off x="5911213" y="4941888"/>
            <a:ext cx="13135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2800" b="1" i="1" dirty="0">
                <a:solidFill>
                  <a:srgbClr val="0000FF"/>
                </a:solidFill>
                <a:cs typeface="Times New Roman" panose="02020603050405020304" pitchFamily="18" charset="0"/>
              </a:rPr>
              <a:t>М.Твен</a:t>
            </a:r>
          </a:p>
        </p:txBody>
      </p:sp>
    </p:spTree>
    <p:extLst>
      <p:ext uri="{BB962C8B-B14F-4D97-AF65-F5344CB8AC3E}">
        <p14:creationId xmlns:p14="http://schemas.microsoft.com/office/powerpoint/2010/main" xmlns="" val="2979674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36" descr="serpuhov8"/>
          <p:cNvPicPr>
            <a:picLocks noChangeAspect="1" noChangeArrowheads="1"/>
          </p:cNvPicPr>
          <p:nvPr/>
        </p:nvPicPr>
        <p:blipFill>
          <a:blip r:embed="rId2" cstate="print">
            <a:lum bright="1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8875" y="2714625"/>
            <a:ext cx="4286250" cy="3214688"/>
          </a:xfrm>
          <a:prstGeom prst="rect">
            <a:avLst/>
          </a:prstGeom>
          <a:noFill/>
          <a:ln w="28575">
            <a:solidFill>
              <a:srgbClr val="FF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37"/>
          <p:cNvGrpSpPr>
            <a:grpSpLocks/>
          </p:cNvGrpSpPr>
          <p:nvPr/>
        </p:nvGrpSpPr>
        <p:grpSpPr bwMode="auto">
          <a:xfrm>
            <a:off x="5357813" y="1500188"/>
            <a:ext cx="3714750" cy="2155825"/>
            <a:chOff x="3402" y="1154"/>
            <a:chExt cx="1741" cy="981"/>
          </a:xfrm>
        </p:grpSpPr>
        <p:sp>
          <p:nvSpPr>
            <p:cNvPr id="22553" name="Oval 38"/>
            <p:cNvSpPr>
              <a:spLocks noChangeArrowheads="1"/>
            </p:cNvSpPr>
            <p:nvPr/>
          </p:nvSpPr>
          <p:spPr bwMode="auto">
            <a:xfrm>
              <a:off x="3402" y="1154"/>
              <a:ext cx="1741" cy="981"/>
            </a:xfrm>
            <a:prstGeom prst="ellipse">
              <a:avLst/>
            </a:prstGeom>
            <a:solidFill>
              <a:srgbClr val="FFD6C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 smtClean="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2554" name="Text Box 39"/>
            <p:cNvSpPr txBox="1">
              <a:spLocks noChangeArrowheads="1"/>
            </p:cNvSpPr>
            <p:nvPr/>
          </p:nvSpPr>
          <p:spPr bwMode="auto">
            <a:xfrm>
              <a:off x="3551" y="1279"/>
              <a:ext cx="1470" cy="7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ts val="400"/>
                </a:spcBef>
                <a:buFontTx/>
                <a:buNone/>
              </a:pPr>
              <a:r>
                <a:rPr lang="ru-RU" altLang="ru-RU" sz="900" smtClean="0">
                  <a:solidFill>
                    <a:srgbClr val="000000"/>
                  </a:solidFill>
                  <a:latin typeface="Calibri" pitchFamily="34" charset="0"/>
                </a:rPr>
                <a:t> </a:t>
              </a:r>
              <a:r>
                <a:rPr lang="ru-RU" altLang="ru-RU" sz="1400" b="1" smtClean="0">
                  <a:solidFill>
                    <a:srgbClr val="000000"/>
                  </a:solidFill>
                  <a:latin typeface="Arial" charset="0"/>
                </a:rPr>
                <a:t>Принцип целостного</a:t>
              </a:r>
            </a:p>
            <a:p>
              <a:pPr algn="ctr" eaLnBrk="1" hangingPunct="1">
                <a:spcBef>
                  <a:spcPct val="0"/>
                </a:spcBef>
                <a:spcAft>
                  <a:spcPts val="300"/>
                </a:spcAft>
                <a:buFontTx/>
                <a:buNone/>
              </a:pPr>
              <a:r>
                <a:rPr lang="ru-RU" altLang="ru-RU" sz="1400" b="1" smtClean="0">
                  <a:solidFill>
                    <a:srgbClr val="000000"/>
                  </a:solidFill>
                  <a:latin typeface="Arial" charset="0"/>
                </a:rPr>
                <a:t>представления о мире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smtClean="0">
                  <a:solidFill>
                    <a:srgbClr val="000000"/>
                  </a:solidFill>
                  <a:latin typeface="Arial" charset="0"/>
                </a:rPr>
                <a:t>означает, что у ребенка должно быть сформировано обобщенное, целостное представление о природе – обществе –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smtClean="0">
                  <a:solidFill>
                    <a:srgbClr val="000000"/>
                  </a:solidFill>
                  <a:latin typeface="Arial" charset="0"/>
                </a:rPr>
                <a:t>самом себе</a:t>
              </a:r>
            </a:p>
          </p:txBody>
        </p:sp>
      </p:grpSp>
      <p:grpSp>
        <p:nvGrpSpPr>
          <p:cNvPr id="22532" name="Group 40"/>
          <p:cNvGrpSpPr>
            <a:grpSpLocks/>
          </p:cNvGrpSpPr>
          <p:nvPr/>
        </p:nvGrpSpPr>
        <p:grpSpPr bwMode="auto">
          <a:xfrm>
            <a:off x="2286000" y="1285875"/>
            <a:ext cx="3571875" cy="1928813"/>
            <a:chOff x="2078" y="709"/>
            <a:chExt cx="1561" cy="1061"/>
          </a:xfrm>
        </p:grpSpPr>
        <p:sp>
          <p:nvSpPr>
            <p:cNvPr id="22551" name="Oval 41"/>
            <p:cNvSpPr>
              <a:spLocks noChangeArrowheads="1"/>
            </p:cNvSpPr>
            <p:nvPr/>
          </p:nvSpPr>
          <p:spPr bwMode="auto">
            <a:xfrm>
              <a:off x="2078" y="709"/>
              <a:ext cx="1561" cy="1061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 smtClean="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2552" name="Text Box 42"/>
            <p:cNvSpPr txBox="1">
              <a:spLocks noChangeArrowheads="1"/>
            </p:cNvSpPr>
            <p:nvPr/>
          </p:nvSpPr>
          <p:spPr bwMode="auto">
            <a:xfrm>
              <a:off x="2154" y="754"/>
              <a:ext cx="1419" cy="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b="1" smtClean="0">
                  <a:solidFill>
                    <a:srgbClr val="000000"/>
                  </a:solidFill>
                  <a:latin typeface="Arial" charset="0"/>
                </a:rPr>
                <a:t>Принцип </a:t>
              </a:r>
            </a:p>
            <a:p>
              <a:pPr algn="ctr" eaLnBrk="1" hangingPunct="1">
                <a:spcBef>
                  <a:spcPct val="0"/>
                </a:spcBef>
                <a:spcAft>
                  <a:spcPts val="300"/>
                </a:spcAft>
                <a:buFontTx/>
                <a:buNone/>
              </a:pPr>
              <a:r>
                <a:rPr lang="ru-RU" altLang="ru-RU" sz="1400" b="1" smtClean="0">
                  <a:solidFill>
                    <a:srgbClr val="000000"/>
                  </a:solidFill>
                  <a:latin typeface="Arial" charset="0"/>
                </a:rPr>
                <a:t>деятельности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smtClean="0">
                  <a:solidFill>
                    <a:srgbClr val="000000"/>
                  </a:solidFill>
                  <a:latin typeface="Arial" charset="0"/>
                </a:rPr>
                <a:t>заключается в такой организации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smtClean="0">
                  <a:solidFill>
                    <a:srgbClr val="000000"/>
                  </a:solidFill>
                  <a:latin typeface="Arial" charset="0"/>
                </a:rPr>
                <a:t>обучения, когда ученик не получает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smtClean="0">
                  <a:solidFill>
                    <a:srgbClr val="000000"/>
                  </a:solidFill>
                  <a:latin typeface="Arial" charset="0"/>
                </a:rPr>
                <a:t>готовое знание, а добывает его </a:t>
              </a:r>
              <a:r>
                <a:rPr lang="ru-RU" altLang="ru-RU" sz="1400" b="1" smtClean="0">
                  <a:solidFill>
                    <a:srgbClr val="FF0000"/>
                  </a:solidFill>
                  <a:latin typeface="Arial" charset="0"/>
                </a:rPr>
                <a:t>сам</a:t>
              </a:r>
              <a:r>
                <a:rPr lang="ru-RU" altLang="ru-RU" sz="1400" smtClean="0">
                  <a:solidFill>
                    <a:srgbClr val="FF0000"/>
                  </a:solidFill>
                  <a:latin typeface="Arial" charset="0"/>
                </a:rPr>
                <a:t>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smtClean="0">
                  <a:solidFill>
                    <a:srgbClr val="000000"/>
                  </a:solidFill>
                  <a:latin typeface="Arial" charset="0"/>
                </a:rPr>
                <a:t>в процессе собственной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smtClean="0">
                  <a:solidFill>
                    <a:srgbClr val="000000"/>
                  </a:solidFill>
                  <a:latin typeface="Arial" charset="0"/>
                </a:rPr>
                <a:t>учебной деятельности</a:t>
              </a:r>
            </a:p>
          </p:txBody>
        </p:sp>
      </p:grpSp>
      <p:grpSp>
        <p:nvGrpSpPr>
          <p:cNvPr id="4" name="Group 43"/>
          <p:cNvGrpSpPr>
            <a:grpSpLocks/>
          </p:cNvGrpSpPr>
          <p:nvPr/>
        </p:nvGrpSpPr>
        <p:grpSpPr bwMode="auto">
          <a:xfrm>
            <a:off x="0" y="2636838"/>
            <a:ext cx="3479800" cy="1449387"/>
            <a:chOff x="693" y="1032"/>
            <a:chExt cx="1624" cy="1061"/>
          </a:xfrm>
        </p:grpSpPr>
        <p:sp>
          <p:nvSpPr>
            <p:cNvPr id="22549" name="Oval 44"/>
            <p:cNvSpPr>
              <a:spLocks noChangeArrowheads="1"/>
            </p:cNvSpPr>
            <p:nvPr/>
          </p:nvSpPr>
          <p:spPr bwMode="auto">
            <a:xfrm>
              <a:off x="693" y="1032"/>
              <a:ext cx="1624" cy="1027"/>
            </a:xfrm>
            <a:prstGeom prst="ellipse">
              <a:avLst/>
            </a:prstGeom>
            <a:solidFill>
              <a:srgbClr val="E1E1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 smtClean="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2550" name="Text Box 45"/>
            <p:cNvSpPr txBox="1">
              <a:spLocks noChangeArrowheads="1"/>
            </p:cNvSpPr>
            <p:nvPr/>
          </p:nvSpPr>
          <p:spPr bwMode="auto">
            <a:xfrm>
              <a:off x="761" y="1194"/>
              <a:ext cx="1462" cy="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 smtClean="0">
                  <a:solidFill>
                    <a:srgbClr val="000000"/>
                  </a:solidFill>
                  <a:latin typeface="Arial" charset="0"/>
                </a:rPr>
                <a:t>Принцип </a:t>
              </a:r>
            </a:p>
            <a:p>
              <a:pPr algn="ctr" eaLnBrk="1" hangingPunct="1">
                <a:spcBef>
                  <a:spcPct val="0"/>
                </a:spcBef>
                <a:spcAft>
                  <a:spcPts val="300"/>
                </a:spcAft>
                <a:buFontTx/>
                <a:buNone/>
              </a:pPr>
              <a:r>
                <a:rPr lang="ru-RU" altLang="ru-RU" sz="1200" b="1" smtClean="0">
                  <a:solidFill>
                    <a:srgbClr val="000000"/>
                  </a:solidFill>
                  <a:latin typeface="Arial" charset="0"/>
                </a:rPr>
                <a:t>непрерывности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smtClean="0">
                  <a:solidFill>
                    <a:srgbClr val="000000"/>
                  </a:solidFill>
                  <a:latin typeface="Arial" charset="0"/>
                </a:rPr>
                <a:t>предполагает преемственность  между всеми ступенями обучения на уровне 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smtClean="0">
                  <a:solidFill>
                    <a:srgbClr val="000000"/>
                  </a:solidFill>
                  <a:latin typeface="Arial" charset="0"/>
                </a:rPr>
                <a:t>технологии, содержания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smtClean="0">
                  <a:solidFill>
                    <a:srgbClr val="000000"/>
                  </a:solidFill>
                  <a:latin typeface="Arial" charset="0"/>
                </a:rPr>
                <a:t>и методики </a:t>
              </a:r>
            </a:p>
          </p:txBody>
        </p:sp>
      </p:grpSp>
      <p:grpSp>
        <p:nvGrpSpPr>
          <p:cNvPr id="5" name="Group 52"/>
          <p:cNvGrpSpPr>
            <a:grpSpLocks/>
          </p:cNvGrpSpPr>
          <p:nvPr/>
        </p:nvGrpSpPr>
        <p:grpSpPr bwMode="auto">
          <a:xfrm>
            <a:off x="5072063" y="4857750"/>
            <a:ext cx="3857625" cy="1643063"/>
            <a:chOff x="2858" y="2892"/>
            <a:chExt cx="1698" cy="1082"/>
          </a:xfrm>
        </p:grpSpPr>
        <p:sp>
          <p:nvSpPr>
            <p:cNvPr id="22547" name="Oval 53"/>
            <p:cNvSpPr>
              <a:spLocks noChangeArrowheads="1"/>
            </p:cNvSpPr>
            <p:nvPr/>
          </p:nvSpPr>
          <p:spPr bwMode="auto">
            <a:xfrm>
              <a:off x="2858" y="2892"/>
              <a:ext cx="1698" cy="1082"/>
            </a:xfrm>
            <a:prstGeom prst="ellipse">
              <a:avLst/>
            </a:prstGeom>
            <a:solidFill>
              <a:srgbClr val="E0C1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 smtClean="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2548" name="Text Box 54"/>
            <p:cNvSpPr txBox="1">
              <a:spLocks noChangeArrowheads="1"/>
            </p:cNvSpPr>
            <p:nvPr/>
          </p:nvSpPr>
          <p:spPr bwMode="auto">
            <a:xfrm>
              <a:off x="2872" y="2989"/>
              <a:ext cx="1684" cy="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 smtClean="0">
                  <a:solidFill>
                    <a:srgbClr val="000000"/>
                  </a:solidFill>
                  <a:latin typeface="Arial" charset="0"/>
                </a:rPr>
                <a:t>Принцип </a:t>
              </a:r>
            </a:p>
            <a:p>
              <a:pPr algn="ctr" eaLnBrk="1" hangingPunct="1">
                <a:spcBef>
                  <a:spcPct val="0"/>
                </a:spcBef>
                <a:spcAft>
                  <a:spcPts val="300"/>
                </a:spcAft>
                <a:buFontTx/>
                <a:buNone/>
              </a:pPr>
              <a:r>
                <a:rPr lang="ru-RU" altLang="ru-RU" sz="1200" b="1" smtClean="0">
                  <a:solidFill>
                    <a:srgbClr val="000000"/>
                  </a:solidFill>
                  <a:latin typeface="Arial" charset="0"/>
                </a:rPr>
                <a:t>творчества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smtClean="0">
                  <a:solidFill>
                    <a:srgbClr val="000000"/>
                  </a:solidFill>
                  <a:latin typeface="Arial" charset="0"/>
                </a:rPr>
                <a:t>предполагает максимальную ориентацию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smtClean="0">
                  <a:solidFill>
                    <a:srgbClr val="000000"/>
                  </a:solidFill>
                  <a:latin typeface="Arial" charset="0"/>
                </a:rPr>
                <a:t>на творческое начало в учебной деятельности, приобретение учащимися  собственного опыта творческой деятельности</a:t>
              </a:r>
            </a:p>
          </p:txBody>
        </p:sp>
      </p:grpSp>
      <p:grpSp>
        <p:nvGrpSpPr>
          <p:cNvPr id="22535" name="Group 56"/>
          <p:cNvGrpSpPr>
            <a:grpSpLocks/>
          </p:cNvGrpSpPr>
          <p:nvPr/>
        </p:nvGrpSpPr>
        <p:grpSpPr bwMode="auto">
          <a:xfrm>
            <a:off x="1104900" y="5441950"/>
            <a:ext cx="4324350" cy="1344613"/>
            <a:chOff x="1292" y="2886"/>
            <a:chExt cx="1679" cy="1059"/>
          </a:xfrm>
        </p:grpSpPr>
        <p:sp>
          <p:nvSpPr>
            <p:cNvPr id="22545" name="Oval 57"/>
            <p:cNvSpPr>
              <a:spLocks noChangeArrowheads="1"/>
            </p:cNvSpPr>
            <p:nvPr/>
          </p:nvSpPr>
          <p:spPr bwMode="auto">
            <a:xfrm>
              <a:off x="1292" y="2886"/>
              <a:ext cx="1679" cy="1059"/>
            </a:xfrm>
            <a:prstGeom prst="ellipse">
              <a:avLst/>
            </a:prstGeom>
            <a:solidFill>
              <a:srgbClr val="99FF66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 smtClean="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2546" name="Text Box 58"/>
            <p:cNvSpPr txBox="1">
              <a:spLocks noChangeArrowheads="1"/>
            </p:cNvSpPr>
            <p:nvPr/>
          </p:nvSpPr>
          <p:spPr bwMode="auto">
            <a:xfrm>
              <a:off x="1342" y="2995"/>
              <a:ext cx="1578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1200" b="1" smtClean="0">
                  <a:solidFill>
                    <a:srgbClr val="000000"/>
                  </a:solidFill>
                  <a:latin typeface="Arial" charset="0"/>
                </a:rPr>
                <a:t>Принцип </a:t>
              </a:r>
            </a:p>
            <a:p>
              <a:pPr algn="ctr" eaLnBrk="1" hangingPunct="1">
                <a:spcBef>
                  <a:spcPct val="0"/>
                </a:spcBef>
                <a:spcAft>
                  <a:spcPts val="300"/>
                </a:spcAft>
                <a:buFontTx/>
                <a:buNone/>
              </a:pPr>
              <a:r>
                <a:rPr lang="ru-RU" altLang="ru-RU" sz="1200" b="1" smtClean="0">
                  <a:solidFill>
                    <a:srgbClr val="000000"/>
                  </a:solidFill>
                  <a:latin typeface="Arial" charset="0"/>
                </a:rPr>
                <a:t>вариативности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smtClean="0">
                  <a:solidFill>
                    <a:srgbClr val="000000"/>
                  </a:solidFill>
                  <a:latin typeface="Arial" charset="0"/>
                </a:rPr>
                <a:t> предполагает формирование у учащихся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smtClean="0">
                  <a:solidFill>
                    <a:srgbClr val="000000"/>
                  </a:solidFill>
                  <a:latin typeface="Arial" charset="0"/>
                </a:rPr>
                <a:t>способности  к систематическому перебору вариантов и выбору оптимального варианта на основе </a:t>
              </a:r>
              <a:r>
                <a:rPr lang="ru-RU" altLang="ru-RU" sz="1200" smtClean="0">
                  <a:solidFill>
                    <a:srgbClr val="000000"/>
                  </a:solidFill>
                  <a:latin typeface="Calibri" pitchFamily="34" charset="0"/>
                </a:rPr>
                <a:t>заданного критерия </a:t>
              </a:r>
            </a:p>
          </p:txBody>
        </p:sp>
      </p:grpSp>
      <p:grpSp>
        <p:nvGrpSpPr>
          <p:cNvPr id="22536" name="Group 94"/>
          <p:cNvGrpSpPr>
            <a:grpSpLocks/>
          </p:cNvGrpSpPr>
          <p:nvPr/>
        </p:nvGrpSpPr>
        <p:grpSpPr bwMode="auto">
          <a:xfrm>
            <a:off x="214313" y="4059238"/>
            <a:ext cx="3500437" cy="1655762"/>
            <a:chOff x="461" y="2051"/>
            <a:chExt cx="1710" cy="1065"/>
          </a:xfrm>
        </p:grpSpPr>
        <p:sp>
          <p:nvSpPr>
            <p:cNvPr id="22543" name="Oval 95"/>
            <p:cNvSpPr>
              <a:spLocks noChangeArrowheads="1"/>
            </p:cNvSpPr>
            <p:nvPr/>
          </p:nvSpPr>
          <p:spPr bwMode="auto">
            <a:xfrm>
              <a:off x="461" y="2051"/>
              <a:ext cx="1710" cy="1065"/>
            </a:xfrm>
            <a:prstGeom prst="ellipse">
              <a:avLst/>
            </a:prstGeom>
            <a:solidFill>
              <a:srgbClr val="FFDC47"/>
            </a:solidFill>
            <a:ln w="28575">
              <a:solidFill>
                <a:srgbClr val="DE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 smtClean="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2544" name="Text Box 96"/>
            <p:cNvSpPr txBox="1">
              <a:spLocks noChangeArrowheads="1"/>
            </p:cNvSpPr>
            <p:nvPr/>
          </p:nvSpPr>
          <p:spPr bwMode="auto">
            <a:xfrm>
              <a:off x="519" y="2088"/>
              <a:ext cx="1595" cy="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 smtClean="0">
                  <a:solidFill>
                    <a:srgbClr val="000000"/>
                  </a:solidFill>
                  <a:latin typeface="Arial" charset="0"/>
                </a:rPr>
                <a:t>Принцип </a:t>
              </a:r>
            </a:p>
            <a:p>
              <a:pPr algn="ctr" eaLnBrk="1" hangingPunct="1">
                <a:spcBef>
                  <a:spcPct val="0"/>
                </a:spcBef>
                <a:spcAft>
                  <a:spcPts val="300"/>
                </a:spcAft>
                <a:buFontTx/>
                <a:buNone/>
              </a:pPr>
              <a:r>
                <a:rPr lang="ru-RU" altLang="ru-RU" sz="1200" b="1" smtClean="0">
                  <a:solidFill>
                    <a:srgbClr val="000000"/>
                  </a:solidFill>
                  <a:latin typeface="Arial" charset="0"/>
                </a:rPr>
                <a:t>минимакса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smtClean="0">
                  <a:solidFill>
                    <a:srgbClr val="000000"/>
                  </a:solidFill>
                  <a:latin typeface="Arial" charset="0"/>
                </a:rPr>
                <a:t>заключается в том, что школа предлагает каждому ученику содержание образования 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smtClean="0">
                  <a:solidFill>
                    <a:srgbClr val="000000"/>
                  </a:solidFill>
                  <a:latin typeface="Arial" charset="0"/>
                </a:rPr>
                <a:t>на максимальном (творческом) уровне, и обеспечивает его усвоение на уровне,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smtClean="0">
                  <a:solidFill>
                    <a:srgbClr val="000000"/>
                  </a:solidFill>
                  <a:latin typeface="Arial" charset="0"/>
                </a:rPr>
                <a:t>не ниже социально безопасного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smtClean="0">
                  <a:solidFill>
                    <a:srgbClr val="000000"/>
                  </a:solidFill>
                  <a:latin typeface="Arial" charset="0"/>
                </a:rPr>
                <a:t>минимума </a:t>
              </a:r>
              <a:r>
                <a:rPr lang="en-US" altLang="ru-RU" sz="1200" smtClean="0">
                  <a:solidFill>
                    <a:srgbClr val="000000"/>
                  </a:solidFill>
                  <a:latin typeface="Arial" charset="0"/>
                </a:rPr>
                <a:t>(</a:t>
              </a:r>
              <a:r>
                <a:rPr lang="ru-RU" altLang="ru-RU" sz="1200" smtClean="0">
                  <a:solidFill>
                    <a:srgbClr val="000000"/>
                  </a:solidFill>
                  <a:latin typeface="Arial" charset="0"/>
                </a:rPr>
                <a:t>ФГОС) </a:t>
              </a:r>
            </a:p>
          </p:txBody>
        </p:sp>
      </p:grpSp>
      <p:grpSp>
        <p:nvGrpSpPr>
          <p:cNvPr id="22537" name="Group 97"/>
          <p:cNvGrpSpPr>
            <a:grpSpLocks/>
          </p:cNvGrpSpPr>
          <p:nvPr/>
        </p:nvGrpSpPr>
        <p:grpSpPr bwMode="auto">
          <a:xfrm>
            <a:off x="5000625" y="3357563"/>
            <a:ext cx="4143375" cy="1643062"/>
            <a:chOff x="3432" y="2075"/>
            <a:chExt cx="1937" cy="1080"/>
          </a:xfrm>
        </p:grpSpPr>
        <p:sp>
          <p:nvSpPr>
            <p:cNvPr id="22541" name="Oval 98"/>
            <p:cNvSpPr>
              <a:spLocks noChangeArrowheads="1"/>
            </p:cNvSpPr>
            <p:nvPr/>
          </p:nvSpPr>
          <p:spPr bwMode="auto">
            <a:xfrm>
              <a:off x="3432" y="2075"/>
              <a:ext cx="1937" cy="1080"/>
            </a:xfrm>
            <a:prstGeom prst="ellipse">
              <a:avLst/>
            </a:prstGeom>
            <a:solidFill>
              <a:srgbClr val="CCFFCC"/>
            </a:solidFill>
            <a:ln w="31750">
              <a:solidFill>
                <a:srgbClr val="339933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 smtClean="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2542" name="Text Box 99"/>
            <p:cNvSpPr txBox="1">
              <a:spLocks noChangeArrowheads="1"/>
            </p:cNvSpPr>
            <p:nvPr/>
          </p:nvSpPr>
          <p:spPr bwMode="auto">
            <a:xfrm>
              <a:off x="3540" y="2126"/>
              <a:ext cx="1721" cy="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ru-RU" altLang="ru-RU" sz="1200" b="1" smtClean="0">
                  <a:solidFill>
                    <a:srgbClr val="000000"/>
                  </a:solidFill>
                  <a:latin typeface="Arial" charset="0"/>
                </a:rPr>
                <a:t>Принцип </a:t>
              </a:r>
            </a:p>
            <a:p>
              <a:pPr algn="ctr" eaLnBrk="1" hangingPunct="1">
                <a:lnSpc>
                  <a:spcPct val="90000"/>
                </a:lnSpc>
                <a:spcBef>
                  <a:spcPct val="0"/>
                </a:spcBef>
                <a:spcAft>
                  <a:spcPts val="300"/>
                </a:spcAft>
                <a:buFontTx/>
                <a:buNone/>
              </a:pPr>
              <a:r>
                <a:rPr lang="ru-RU" altLang="ru-RU" sz="1200" b="1" smtClean="0">
                  <a:solidFill>
                    <a:srgbClr val="000000"/>
                  </a:solidFill>
                  <a:latin typeface="Arial" charset="0"/>
                </a:rPr>
                <a:t>психологической комфортности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smtClean="0">
                  <a:solidFill>
                    <a:srgbClr val="000000"/>
                  </a:solidFill>
                  <a:latin typeface="Arial" charset="0"/>
                </a:rPr>
                <a:t>предполагает снятие стрессообразующих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smtClean="0">
                  <a:solidFill>
                    <a:srgbClr val="000000"/>
                  </a:solidFill>
                  <a:latin typeface="Arial" charset="0"/>
                </a:rPr>
                <a:t>факторов учебного процесса, создание  доброжелательной атмосферы, основанной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smtClean="0">
                  <a:solidFill>
                    <a:srgbClr val="000000"/>
                  </a:solidFill>
                  <a:latin typeface="Arial" charset="0"/>
                </a:rPr>
                <a:t>на реализации идей педагогики сотрудничества  </a:t>
              </a:r>
            </a:p>
          </p:txBody>
        </p:sp>
      </p:grpSp>
      <p:sp>
        <p:nvSpPr>
          <p:cNvPr id="22538" name="Rectangle 24"/>
          <p:cNvSpPr>
            <a:spLocks noGrp="1" noChangeArrowheads="1"/>
          </p:cNvSpPr>
          <p:nvPr>
            <p:ph type="title"/>
          </p:nvPr>
        </p:nvSpPr>
        <p:spPr>
          <a:xfrm>
            <a:off x="1584325" y="139700"/>
            <a:ext cx="7169150" cy="1143000"/>
          </a:xfrm>
          <a:solidFill>
            <a:srgbClr val="B3FFFF"/>
          </a:solidFill>
        </p:spPr>
        <p:txBody>
          <a:bodyPr/>
          <a:lstStyle/>
          <a:p>
            <a:pPr eaLnBrk="1" hangingPunct="1"/>
            <a:r>
              <a:rPr lang="ru-RU" altLang="ru-RU" sz="22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Дидактическая система </a:t>
            </a:r>
            <a:br>
              <a:rPr lang="ru-RU" altLang="ru-RU" sz="2200" b="1" smtClean="0">
                <a:solidFill>
                  <a:srgbClr val="FF0000"/>
                </a:solidFill>
                <a:latin typeface="Arial" charset="0"/>
                <a:cs typeface="Arial" charset="0"/>
              </a:rPr>
            </a:br>
            <a:r>
              <a:rPr lang="ru-RU" altLang="ru-RU" sz="22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деятельностного метода «Школа 2000...»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3786188" y="3500438"/>
            <a:ext cx="1008062" cy="1008062"/>
          </a:xfrm>
          <a:prstGeom prst="rect">
            <a:avLst/>
          </a:prstGeom>
          <a:solidFill>
            <a:srgbClr val="FFCC99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>
                <a:solidFill>
                  <a:srgbClr val="BC2304"/>
                </a:solidFill>
              </a:rPr>
              <a:t>Э</a:t>
            </a:r>
          </a:p>
        </p:txBody>
      </p:sp>
    </p:spTree>
    <p:extLst>
      <p:ext uri="{BB962C8B-B14F-4D97-AF65-F5344CB8AC3E}">
        <p14:creationId xmlns:p14="http://schemas.microsoft.com/office/powerpoint/2010/main" xmlns="" val="40806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Практическая работа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Разбейтесь на группы и презентуйте аудитории один из дидактических принципов так чтобы она поняла какой принцип вы представляете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Подготовка 5-7 минут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292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факторы влияют на необходимость внедрения современного урока? </a:t>
            </a:r>
          </a:p>
          <a:p>
            <a:pPr algn="just"/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современный урок? </a:t>
            </a:r>
          </a:p>
          <a:p>
            <a:pPr algn="just"/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Каковы особенности современного урока?</a:t>
            </a:r>
          </a:p>
          <a:p>
            <a:pPr algn="just"/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современного урока.</a:t>
            </a:r>
          </a:p>
          <a:p>
            <a:endParaRPr lang="ru-RU" altLang="ru-RU" dirty="0" smtClean="0"/>
          </a:p>
        </p:txBody>
      </p:sp>
      <p:sp>
        <p:nvSpPr>
          <p:cNvPr id="7171" name="Прямоугольник 3"/>
          <p:cNvSpPr>
            <a:spLocks noChangeArrowheads="1"/>
          </p:cNvSpPr>
          <p:nvPr/>
        </p:nvSpPr>
        <p:spPr bwMode="auto">
          <a:xfrm>
            <a:off x="762000" y="152400"/>
            <a:ext cx="68405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3600" b="1" dirty="0">
                <a:solidFill>
                  <a:srgbClr val="FFFFFF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На какие вопросы надо </a:t>
            </a:r>
          </a:p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3600" b="1" dirty="0">
                <a:solidFill>
                  <a:srgbClr val="FFFFFF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ответить?</a:t>
            </a:r>
          </a:p>
        </p:txBody>
      </p:sp>
    </p:spTree>
    <p:extLst>
      <p:ext uri="{BB962C8B-B14F-4D97-AF65-F5344CB8AC3E}">
        <p14:creationId xmlns:p14="http://schemas.microsoft.com/office/powerpoint/2010/main" xmlns="" val="181394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3400" y="1219200"/>
            <a:ext cx="7499350" cy="5797550"/>
          </a:xfrm>
        </p:spPr>
        <p:txBody>
          <a:bodyPr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3600" b="1" dirty="0" smtClean="0">
                <a:solidFill>
                  <a:srgbClr val="2222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 в  уроке - видеть и </a:t>
            </a:r>
            <a:br>
              <a:rPr lang="ru-RU" altLang="ru-RU" sz="3600" b="1" dirty="0" smtClean="0">
                <a:solidFill>
                  <a:srgbClr val="2222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600" b="1" dirty="0" smtClean="0">
                <a:solidFill>
                  <a:srgbClr val="2222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знать его основные законы.</a:t>
            </a:r>
            <a:br>
              <a:rPr lang="ru-RU" altLang="ru-RU" sz="3600" b="1" dirty="0" smtClean="0">
                <a:solidFill>
                  <a:srgbClr val="2222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600" b="1" dirty="0" smtClean="0">
                <a:solidFill>
                  <a:srgbClr val="2222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3600" b="1" dirty="0" smtClean="0">
                <a:solidFill>
                  <a:srgbClr val="2222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600" b="1" dirty="0" smtClean="0">
                <a:solidFill>
                  <a:srgbClr val="2222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Зная основные законы урока,  можно «обрастать» </a:t>
            </a:r>
            <a:r>
              <a:rPr lang="ru-RU" altLang="ru-RU" sz="36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новыми приёмами и методами. </a:t>
            </a:r>
            <a:r>
              <a:rPr lang="ru-RU" altLang="ru-RU" sz="3600" b="1" dirty="0" smtClean="0">
                <a:solidFill>
                  <a:srgbClr val="2222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3600" b="1" dirty="0" smtClean="0">
                <a:solidFill>
                  <a:srgbClr val="2222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600" b="1" dirty="0" smtClean="0">
                <a:solidFill>
                  <a:srgbClr val="2222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Они, как зёрна  прекрасного, приживаются в  этой почве и дают замечательные плоды</a:t>
            </a:r>
            <a:r>
              <a:rPr lang="ru-RU" altLang="ru-RU" b="1" dirty="0" smtClean="0">
                <a:solidFill>
                  <a:srgbClr val="22228B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b="1" dirty="0" smtClean="0">
                <a:solidFill>
                  <a:srgbClr val="22228B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2897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b="1" smtClean="0"/>
              <a:t>«портрет» выпускника </a:t>
            </a:r>
            <a:endParaRPr lang="ru-RU" altLang="ru-RU" smtClean="0"/>
          </a:p>
        </p:txBody>
      </p:sp>
      <p:sp>
        <p:nvSpPr>
          <p:cNvPr id="307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Font typeface="Wingdings" pitchFamily="2" charset="2"/>
              <a:buNone/>
            </a:pPr>
            <a:r>
              <a:rPr lang="ru-RU" altLang="ru-RU" smtClean="0"/>
              <a:t>Самостоятельный коммуникабельный, предприимчивый, толерантный, ответственный, умеющий самостоятельно видеть и решать проблемы, эффективно работающий в команде, постоянно осваивающий новое </a:t>
            </a:r>
          </a:p>
        </p:txBody>
      </p:sp>
    </p:spTree>
    <p:extLst>
      <p:ext uri="{BB962C8B-B14F-4D97-AF65-F5344CB8AC3E}">
        <p14:creationId xmlns:p14="http://schemas.microsoft.com/office/powerpoint/2010/main" xmlns="" val="1019329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83"/>
          <p:cNvSpPr>
            <a:spLocks noGrp="1" noChangeArrowheads="1"/>
          </p:cNvSpPr>
          <p:nvPr>
            <p:ph type="title"/>
          </p:nvPr>
        </p:nvSpPr>
        <p:spPr>
          <a:xfrm>
            <a:off x="4067175" y="981075"/>
            <a:ext cx="792163" cy="411163"/>
          </a:xfrm>
        </p:spPr>
        <p:txBody>
          <a:bodyPr/>
          <a:lstStyle/>
          <a:p>
            <a:pPr eaLnBrk="1" hangingPunct="1"/>
            <a:r>
              <a:rPr lang="ru-RU" altLang="ru-RU" sz="800" smtClean="0"/>
              <a:t>С−</a:t>
            </a:r>
            <a:r>
              <a:rPr lang="en-US" altLang="ru-RU" sz="800" smtClean="0"/>
              <a:t>15</a:t>
            </a:r>
            <a:endParaRPr lang="ru-RU" altLang="ru-RU" sz="800" smtClean="0"/>
          </a:p>
        </p:txBody>
      </p:sp>
      <p:sp>
        <p:nvSpPr>
          <p:cNvPr id="92163" name="Rectangle 80"/>
          <p:cNvSpPr>
            <a:spLocks noChangeArrowheads="1"/>
          </p:cNvSpPr>
          <p:nvPr/>
        </p:nvSpPr>
        <p:spPr bwMode="auto">
          <a:xfrm>
            <a:off x="2124075" y="714375"/>
            <a:ext cx="6315075" cy="942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2800" b="1" dirty="0">
                <a:solidFill>
                  <a:srgbClr val="FF6600"/>
                </a:solidFill>
                <a:latin typeface="Arial" pitchFamily="34" charset="0"/>
              </a:rPr>
              <a:t>Структура метода проблемного </a:t>
            </a:r>
            <a:br>
              <a:rPr lang="ru-RU" altLang="ru-RU" sz="2800" b="1" dirty="0">
                <a:solidFill>
                  <a:srgbClr val="FF6600"/>
                </a:solidFill>
                <a:latin typeface="Arial" pitchFamily="34" charset="0"/>
              </a:rPr>
            </a:br>
            <a:r>
              <a:rPr lang="ru-RU" altLang="ru-RU" sz="2800" b="1" dirty="0">
                <a:solidFill>
                  <a:srgbClr val="FF6600"/>
                </a:solidFill>
                <a:latin typeface="Arial" pitchFamily="34" charset="0"/>
              </a:rPr>
              <a:t>объяснения знаний</a:t>
            </a:r>
          </a:p>
        </p:txBody>
      </p:sp>
      <p:pic>
        <p:nvPicPr>
          <p:cNvPr id="92164" name="Picture 117" descr="i?id=194915844-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8825" y="457200"/>
            <a:ext cx="110490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20"/>
          <p:cNvGrpSpPr>
            <a:grpSpLocks/>
          </p:cNvGrpSpPr>
          <p:nvPr/>
        </p:nvGrpSpPr>
        <p:grpSpPr bwMode="auto">
          <a:xfrm>
            <a:off x="5580063" y="1989138"/>
            <a:ext cx="1951037" cy="866775"/>
            <a:chOff x="3616" y="1706"/>
            <a:chExt cx="1092" cy="567"/>
          </a:xfrm>
        </p:grpSpPr>
        <p:sp>
          <p:nvSpPr>
            <p:cNvPr id="92186" name="Rectangle 121"/>
            <p:cNvSpPr>
              <a:spLocks noChangeArrowheads="1"/>
            </p:cNvSpPr>
            <p:nvPr/>
          </p:nvSpPr>
          <p:spPr bwMode="auto">
            <a:xfrm>
              <a:off x="3616" y="1706"/>
              <a:ext cx="902" cy="56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altLang="ru-RU" sz="1500">
                  <a:solidFill>
                    <a:srgbClr val="000000"/>
                  </a:solidFill>
                  <a:latin typeface="Arial" pitchFamily="34" charset="0"/>
                </a:rPr>
                <a:t>Закрепление</a:t>
              </a:r>
            </a:p>
          </p:txBody>
        </p:sp>
        <p:sp>
          <p:nvSpPr>
            <p:cNvPr id="92187" name="Line 122"/>
            <p:cNvSpPr>
              <a:spLocks noChangeShapeType="1"/>
            </p:cNvSpPr>
            <p:nvPr/>
          </p:nvSpPr>
          <p:spPr bwMode="auto">
            <a:xfrm>
              <a:off x="4518" y="2008"/>
              <a:ext cx="1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  <a:latin typeface="Calibri" pitchFamily="34" charset="0"/>
              </a:endParaRPr>
            </a:p>
          </p:txBody>
        </p:sp>
      </p:grpSp>
      <p:grpSp>
        <p:nvGrpSpPr>
          <p:cNvPr id="3" name="Group 123"/>
          <p:cNvGrpSpPr>
            <a:grpSpLocks/>
          </p:cNvGrpSpPr>
          <p:nvPr/>
        </p:nvGrpSpPr>
        <p:grpSpPr bwMode="auto">
          <a:xfrm>
            <a:off x="3851275" y="2003425"/>
            <a:ext cx="1785938" cy="866775"/>
            <a:chOff x="2472" y="1353"/>
            <a:chExt cx="1125" cy="546"/>
          </a:xfrm>
        </p:grpSpPr>
        <p:sp>
          <p:nvSpPr>
            <p:cNvPr id="92184" name="Rectangle 124"/>
            <p:cNvSpPr>
              <a:spLocks noChangeArrowheads="1"/>
            </p:cNvSpPr>
            <p:nvPr/>
          </p:nvSpPr>
          <p:spPr bwMode="auto">
            <a:xfrm>
              <a:off x="2472" y="1353"/>
              <a:ext cx="948" cy="54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altLang="ru-RU" sz="1500">
                  <a:solidFill>
                    <a:srgbClr val="000000"/>
                  </a:solidFill>
                  <a:latin typeface="Arial" pitchFamily="34" charset="0"/>
                </a:rPr>
                <a:t>Проблемное объяснение</a:t>
              </a:r>
            </a:p>
          </p:txBody>
        </p:sp>
        <p:sp>
          <p:nvSpPr>
            <p:cNvPr id="92185" name="Line 125"/>
            <p:cNvSpPr>
              <a:spLocks noChangeShapeType="1"/>
            </p:cNvSpPr>
            <p:nvPr/>
          </p:nvSpPr>
          <p:spPr bwMode="auto">
            <a:xfrm>
              <a:off x="3420" y="1644"/>
              <a:ext cx="17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  <a:latin typeface="Calibri" pitchFamily="34" charset="0"/>
              </a:endParaRPr>
            </a:p>
          </p:txBody>
        </p:sp>
      </p:grpSp>
      <p:grpSp>
        <p:nvGrpSpPr>
          <p:cNvPr id="4" name="Group 126"/>
          <p:cNvGrpSpPr>
            <a:grpSpLocks/>
          </p:cNvGrpSpPr>
          <p:nvPr/>
        </p:nvGrpSpPr>
        <p:grpSpPr bwMode="auto">
          <a:xfrm>
            <a:off x="2051050" y="2003425"/>
            <a:ext cx="1871663" cy="866775"/>
            <a:chOff x="1313" y="1706"/>
            <a:chExt cx="1211" cy="567"/>
          </a:xfrm>
        </p:grpSpPr>
        <p:sp>
          <p:nvSpPr>
            <p:cNvPr id="92182" name="Rectangle 127"/>
            <p:cNvSpPr>
              <a:spLocks noChangeArrowheads="1"/>
            </p:cNvSpPr>
            <p:nvPr/>
          </p:nvSpPr>
          <p:spPr bwMode="auto">
            <a:xfrm>
              <a:off x="1313" y="1706"/>
              <a:ext cx="1021" cy="56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altLang="ru-RU" sz="1500">
                  <a:solidFill>
                    <a:srgbClr val="000000"/>
                  </a:solidFill>
                  <a:latin typeface="Arial" pitchFamily="34" charset="0"/>
                </a:rPr>
                <a:t>Актуализация знаний</a:t>
              </a:r>
            </a:p>
          </p:txBody>
        </p:sp>
        <p:sp>
          <p:nvSpPr>
            <p:cNvPr id="92183" name="Line 128"/>
            <p:cNvSpPr>
              <a:spLocks noChangeShapeType="1"/>
            </p:cNvSpPr>
            <p:nvPr/>
          </p:nvSpPr>
          <p:spPr bwMode="auto">
            <a:xfrm>
              <a:off x="2334" y="2008"/>
              <a:ext cx="1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  <a:latin typeface="Calibri" pitchFamily="34" charset="0"/>
              </a:endParaRPr>
            </a:p>
          </p:txBody>
        </p:sp>
      </p:grpSp>
      <p:grpSp>
        <p:nvGrpSpPr>
          <p:cNvPr id="5" name="Group 129"/>
          <p:cNvGrpSpPr>
            <a:grpSpLocks/>
          </p:cNvGrpSpPr>
          <p:nvPr/>
        </p:nvGrpSpPr>
        <p:grpSpPr bwMode="auto">
          <a:xfrm>
            <a:off x="7442200" y="4225925"/>
            <a:ext cx="760413" cy="1008063"/>
            <a:chOff x="4921" y="2523"/>
            <a:chExt cx="516" cy="594"/>
          </a:xfrm>
        </p:grpSpPr>
        <p:sp>
          <p:nvSpPr>
            <p:cNvPr id="92174" name="AutoShape 130"/>
            <p:cNvSpPr>
              <a:spLocks noChangeAspect="1" noChangeArrowheads="1" noTextEdit="1"/>
            </p:cNvSpPr>
            <p:nvPr/>
          </p:nvSpPr>
          <p:spPr bwMode="auto">
            <a:xfrm>
              <a:off x="4921" y="2523"/>
              <a:ext cx="516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92175" name="Freeform 131"/>
            <p:cNvSpPr>
              <a:spLocks/>
            </p:cNvSpPr>
            <p:nvPr/>
          </p:nvSpPr>
          <p:spPr bwMode="auto">
            <a:xfrm>
              <a:off x="4921" y="2582"/>
              <a:ext cx="516" cy="416"/>
            </a:xfrm>
            <a:custGeom>
              <a:avLst/>
              <a:gdLst>
                <a:gd name="T0" fmla="*/ 0 w 1032"/>
                <a:gd name="T1" fmla="*/ 0 h 832"/>
                <a:gd name="T2" fmla="*/ 1 w 1032"/>
                <a:gd name="T3" fmla="*/ 1 h 832"/>
                <a:gd name="T4" fmla="*/ 1 w 1032"/>
                <a:gd name="T5" fmla="*/ 1 h 832"/>
                <a:gd name="T6" fmla="*/ 1 w 1032"/>
                <a:gd name="T7" fmla="*/ 1 h 832"/>
                <a:gd name="T8" fmla="*/ 0 w 1032"/>
                <a:gd name="T9" fmla="*/ 0 h 8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2"/>
                <a:gd name="T16" fmla="*/ 0 h 832"/>
                <a:gd name="T17" fmla="*/ 1032 w 1032"/>
                <a:gd name="T18" fmla="*/ 832 h 8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2" h="832">
                  <a:moveTo>
                    <a:pt x="0" y="0"/>
                  </a:moveTo>
                  <a:lnTo>
                    <a:pt x="184" y="832"/>
                  </a:lnTo>
                  <a:lnTo>
                    <a:pt x="911" y="691"/>
                  </a:lnTo>
                  <a:lnTo>
                    <a:pt x="1032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8A3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92176" name="Freeform 132"/>
            <p:cNvSpPr>
              <a:spLocks/>
            </p:cNvSpPr>
            <p:nvPr/>
          </p:nvSpPr>
          <p:spPr bwMode="auto">
            <a:xfrm>
              <a:off x="4982" y="2523"/>
              <a:ext cx="397" cy="592"/>
            </a:xfrm>
            <a:custGeom>
              <a:avLst/>
              <a:gdLst>
                <a:gd name="T0" fmla="*/ 0 w 795"/>
                <a:gd name="T1" fmla="*/ 1 h 1183"/>
                <a:gd name="T2" fmla="*/ 0 w 795"/>
                <a:gd name="T3" fmla="*/ 1 h 1183"/>
                <a:gd name="T4" fmla="*/ 0 w 795"/>
                <a:gd name="T5" fmla="*/ 1 h 1183"/>
                <a:gd name="T6" fmla="*/ 0 w 795"/>
                <a:gd name="T7" fmla="*/ 1 h 1183"/>
                <a:gd name="T8" fmla="*/ 0 w 795"/>
                <a:gd name="T9" fmla="*/ 1 h 1183"/>
                <a:gd name="T10" fmla="*/ 0 w 795"/>
                <a:gd name="T11" fmla="*/ 1 h 1183"/>
                <a:gd name="T12" fmla="*/ 0 w 795"/>
                <a:gd name="T13" fmla="*/ 1 h 1183"/>
                <a:gd name="T14" fmla="*/ 0 w 795"/>
                <a:gd name="T15" fmla="*/ 1 h 1183"/>
                <a:gd name="T16" fmla="*/ 0 w 795"/>
                <a:gd name="T17" fmla="*/ 1 h 1183"/>
                <a:gd name="T18" fmla="*/ 0 w 795"/>
                <a:gd name="T19" fmla="*/ 1 h 1183"/>
                <a:gd name="T20" fmla="*/ 0 w 795"/>
                <a:gd name="T21" fmla="*/ 1 h 1183"/>
                <a:gd name="T22" fmla="*/ 0 w 795"/>
                <a:gd name="T23" fmla="*/ 1 h 1183"/>
                <a:gd name="T24" fmla="*/ 0 w 795"/>
                <a:gd name="T25" fmla="*/ 1 h 1183"/>
                <a:gd name="T26" fmla="*/ 0 w 795"/>
                <a:gd name="T27" fmla="*/ 1 h 1183"/>
                <a:gd name="T28" fmla="*/ 0 w 795"/>
                <a:gd name="T29" fmla="*/ 1 h 1183"/>
                <a:gd name="T30" fmla="*/ 0 w 795"/>
                <a:gd name="T31" fmla="*/ 1 h 1183"/>
                <a:gd name="T32" fmla="*/ 0 w 795"/>
                <a:gd name="T33" fmla="*/ 1 h 1183"/>
                <a:gd name="T34" fmla="*/ 0 w 795"/>
                <a:gd name="T35" fmla="*/ 0 h 1183"/>
                <a:gd name="T36" fmla="*/ 0 w 795"/>
                <a:gd name="T37" fmla="*/ 1 h 1183"/>
                <a:gd name="T38" fmla="*/ 0 w 795"/>
                <a:gd name="T39" fmla="*/ 1 h 1183"/>
                <a:gd name="T40" fmla="*/ 0 w 795"/>
                <a:gd name="T41" fmla="*/ 1 h 1183"/>
                <a:gd name="T42" fmla="*/ 0 w 795"/>
                <a:gd name="T43" fmla="*/ 1 h 1183"/>
                <a:gd name="T44" fmla="*/ 0 w 795"/>
                <a:gd name="T45" fmla="*/ 1 h 1183"/>
                <a:gd name="T46" fmla="*/ 0 w 795"/>
                <a:gd name="T47" fmla="*/ 1 h 1183"/>
                <a:gd name="T48" fmla="*/ 0 w 795"/>
                <a:gd name="T49" fmla="*/ 1 h 1183"/>
                <a:gd name="T50" fmla="*/ 0 w 795"/>
                <a:gd name="T51" fmla="*/ 1 h 1183"/>
                <a:gd name="T52" fmla="*/ 0 w 795"/>
                <a:gd name="T53" fmla="*/ 1 h 1183"/>
                <a:gd name="T54" fmla="*/ 0 w 795"/>
                <a:gd name="T55" fmla="*/ 1 h 1183"/>
                <a:gd name="T56" fmla="*/ 0 w 795"/>
                <a:gd name="T57" fmla="*/ 1 h 1183"/>
                <a:gd name="T58" fmla="*/ 0 w 795"/>
                <a:gd name="T59" fmla="*/ 1 h 1183"/>
                <a:gd name="T60" fmla="*/ 0 w 795"/>
                <a:gd name="T61" fmla="*/ 1 h 1183"/>
                <a:gd name="T62" fmla="*/ 0 w 795"/>
                <a:gd name="T63" fmla="*/ 1 h 1183"/>
                <a:gd name="T64" fmla="*/ 0 w 795"/>
                <a:gd name="T65" fmla="*/ 1 h 1183"/>
                <a:gd name="T66" fmla="*/ 0 w 795"/>
                <a:gd name="T67" fmla="*/ 1 h 1183"/>
                <a:gd name="T68" fmla="*/ 0 w 795"/>
                <a:gd name="T69" fmla="*/ 1 h 1183"/>
                <a:gd name="T70" fmla="*/ 0 w 795"/>
                <a:gd name="T71" fmla="*/ 1 h 1183"/>
                <a:gd name="T72" fmla="*/ 0 w 795"/>
                <a:gd name="T73" fmla="*/ 1 h 1183"/>
                <a:gd name="T74" fmla="*/ 0 w 795"/>
                <a:gd name="T75" fmla="*/ 1 h 1183"/>
                <a:gd name="T76" fmla="*/ 0 w 795"/>
                <a:gd name="T77" fmla="*/ 1 h 1183"/>
                <a:gd name="T78" fmla="*/ 0 w 795"/>
                <a:gd name="T79" fmla="*/ 1 h 1183"/>
                <a:gd name="T80" fmla="*/ 0 w 795"/>
                <a:gd name="T81" fmla="*/ 1 h 1183"/>
                <a:gd name="T82" fmla="*/ 0 w 795"/>
                <a:gd name="T83" fmla="*/ 1 h 1183"/>
                <a:gd name="T84" fmla="*/ 0 w 795"/>
                <a:gd name="T85" fmla="*/ 1 h 1183"/>
                <a:gd name="T86" fmla="*/ 0 w 795"/>
                <a:gd name="T87" fmla="*/ 1 h 1183"/>
                <a:gd name="T88" fmla="*/ 0 w 795"/>
                <a:gd name="T89" fmla="*/ 1 h 1183"/>
                <a:gd name="T90" fmla="*/ 0 w 795"/>
                <a:gd name="T91" fmla="*/ 1 h 1183"/>
                <a:gd name="T92" fmla="*/ 0 w 795"/>
                <a:gd name="T93" fmla="*/ 1 h 1183"/>
                <a:gd name="T94" fmla="*/ 0 w 795"/>
                <a:gd name="T95" fmla="*/ 1 h 1183"/>
                <a:gd name="T96" fmla="*/ 0 w 795"/>
                <a:gd name="T97" fmla="*/ 1 h 1183"/>
                <a:gd name="T98" fmla="*/ 0 w 795"/>
                <a:gd name="T99" fmla="*/ 1 h 1183"/>
                <a:gd name="T100" fmla="*/ 0 w 795"/>
                <a:gd name="T101" fmla="*/ 1 h 1183"/>
                <a:gd name="T102" fmla="*/ 0 w 795"/>
                <a:gd name="T103" fmla="*/ 1 h 1183"/>
                <a:gd name="T104" fmla="*/ 0 w 795"/>
                <a:gd name="T105" fmla="*/ 1 h 1183"/>
                <a:gd name="T106" fmla="*/ 0 w 795"/>
                <a:gd name="T107" fmla="*/ 1 h 1183"/>
                <a:gd name="T108" fmla="*/ 0 w 795"/>
                <a:gd name="T109" fmla="*/ 1 h 1183"/>
                <a:gd name="T110" fmla="*/ 0 w 795"/>
                <a:gd name="T111" fmla="*/ 1 h 1183"/>
                <a:gd name="T112" fmla="*/ 0 w 795"/>
                <a:gd name="T113" fmla="*/ 1 h 1183"/>
                <a:gd name="T114" fmla="*/ 0 w 795"/>
                <a:gd name="T115" fmla="*/ 1 h 1183"/>
                <a:gd name="T116" fmla="*/ 0 w 795"/>
                <a:gd name="T117" fmla="*/ 1 h 1183"/>
                <a:gd name="T118" fmla="*/ 0 w 795"/>
                <a:gd name="T119" fmla="*/ 1 h 1183"/>
                <a:gd name="T120" fmla="*/ 0 w 795"/>
                <a:gd name="T121" fmla="*/ 1 h 1183"/>
                <a:gd name="T122" fmla="*/ 0 w 795"/>
                <a:gd name="T123" fmla="*/ 1 h 1183"/>
                <a:gd name="T124" fmla="*/ 0 w 795"/>
                <a:gd name="T125" fmla="*/ 1 h 118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795"/>
                <a:gd name="T190" fmla="*/ 0 h 1183"/>
                <a:gd name="T191" fmla="*/ 795 w 795"/>
                <a:gd name="T192" fmla="*/ 1183 h 118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795" h="1183">
                  <a:moveTo>
                    <a:pt x="494" y="606"/>
                  </a:moveTo>
                  <a:lnTo>
                    <a:pt x="498" y="599"/>
                  </a:lnTo>
                  <a:lnTo>
                    <a:pt x="505" y="591"/>
                  </a:lnTo>
                  <a:lnTo>
                    <a:pt x="513" y="584"/>
                  </a:lnTo>
                  <a:lnTo>
                    <a:pt x="524" y="577"/>
                  </a:lnTo>
                  <a:lnTo>
                    <a:pt x="535" y="570"/>
                  </a:lnTo>
                  <a:lnTo>
                    <a:pt x="547" y="563"/>
                  </a:lnTo>
                  <a:lnTo>
                    <a:pt x="559" y="556"/>
                  </a:lnTo>
                  <a:lnTo>
                    <a:pt x="573" y="549"/>
                  </a:lnTo>
                  <a:lnTo>
                    <a:pt x="589" y="541"/>
                  </a:lnTo>
                  <a:lnTo>
                    <a:pt x="606" y="532"/>
                  </a:lnTo>
                  <a:lnTo>
                    <a:pt x="622" y="523"/>
                  </a:lnTo>
                  <a:lnTo>
                    <a:pt x="638" y="513"/>
                  </a:lnTo>
                  <a:lnTo>
                    <a:pt x="654" y="502"/>
                  </a:lnTo>
                  <a:lnTo>
                    <a:pt x="670" y="490"/>
                  </a:lnTo>
                  <a:lnTo>
                    <a:pt x="685" y="478"/>
                  </a:lnTo>
                  <a:lnTo>
                    <a:pt x="700" y="463"/>
                  </a:lnTo>
                  <a:lnTo>
                    <a:pt x="714" y="448"/>
                  </a:lnTo>
                  <a:lnTo>
                    <a:pt x="727" y="431"/>
                  </a:lnTo>
                  <a:lnTo>
                    <a:pt x="738" y="412"/>
                  </a:lnTo>
                  <a:lnTo>
                    <a:pt x="747" y="391"/>
                  </a:lnTo>
                  <a:lnTo>
                    <a:pt x="755" y="370"/>
                  </a:lnTo>
                  <a:lnTo>
                    <a:pt x="761" y="345"/>
                  </a:lnTo>
                  <a:lnTo>
                    <a:pt x="765" y="319"/>
                  </a:lnTo>
                  <a:lnTo>
                    <a:pt x="766" y="290"/>
                  </a:lnTo>
                  <a:lnTo>
                    <a:pt x="765" y="272"/>
                  </a:lnTo>
                  <a:lnTo>
                    <a:pt x="764" y="252"/>
                  </a:lnTo>
                  <a:lnTo>
                    <a:pt x="760" y="234"/>
                  </a:lnTo>
                  <a:lnTo>
                    <a:pt x="755" y="216"/>
                  </a:lnTo>
                  <a:lnTo>
                    <a:pt x="758" y="214"/>
                  </a:lnTo>
                  <a:lnTo>
                    <a:pt x="761" y="212"/>
                  </a:lnTo>
                  <a:lnTo>
                    <a:pt x="764" y="210"/>
                  </a:lnTo>
                  <a:lnTo>
                    <a:pt x="766" y="207"/>
                  </a:lnTo>
                  <a:lnTo>
                    <a:pt x="779" y="192"/>
                  </a:lnTo>
                  <a:lnTo>
                    <a:pt x="788" y="175"/>
                  </a:lnTo>
                  <a:lnTo>
                    <a:pt x="792" y="157"/>
                  </a:lnTo>
                  <a:lnTo>
                    <a:pt x="795" y="137"/>
                  </a:lnTo>
                  <a:lnTo>
                    <a:pt x="792" y="119"/>
                  </a:lnTo>
                  <a:lnTo>
                    <a:pt x="788" y="100"/>
                  </a:lnTo>
                  <a:lnTo>
                    <a:pt x="779" y="83"/>
                  </a:lnTo>
                  <a:lnTo>
                    <a:pt x="766" y="68"/>
                  </a:lnTo>
                  <a:lnTo>
                    <a:pt x="758" y="61"/>
                  </a:lnTo>
                  <a:lnTo>
                    <a:pt x="750" y="55"/>
                  </a:lnTo>
                  <a:lnTo>
                    <a:pt x="742" y="50"/>
                  </a:lnTo>
                  <a:lnTo>
                    <a:pt x="732" y="46"/>
                  </a:lnTo>
                  <a:lnTo>
                    <a:pt x="723" y="43"/>
                  </a:lnTo>
                  <a:lnTo>
                    <a:pt x="713" y="40"/>
                  </a:lnTo>
                  <a:lnTo>
                    <a:pt x="702" y="38"/>
                  </a:lnTo>
                  <a:lnTo>
                    <a:pt x="692" y="38"/>
                  </a:lnTo>
                  <a:lnTo>
                    <a:pt x="683" y="38"/>
                  </a:lnTo>
                  <a:lnTo>
                    <a:pt x="675" y="39"/>
                  </a:lnTo>
                  <a:lnTo>
                    <a:pt x="666" y="41"/>
                  </a:lnTo>
                  <a:lnTo>
                    <a:pt x="657" y="44"/>
                  </a:lnTo>
                  <a:lnTo>
                    <a:pt x="649" y="47"/>
                  </a:lnTo>
                  <a:lnTo>
                    <a:pt x="642" y="51"/>
                  </a:lnTo>
                  <a:lnTo>
                    <a:pt x="636" y="55"/>
                  </a:lnTo>
                  <a:lnTo>
                    <a:pt x="629" y="60"/>
                  </a:lnTo>
                  <a:lnTo>
                    <a:pt x="616" y="53"/>
                  </a:lnTo>
                  <a:lnTo>
                    <a:pt x="602" y="46"/>
                  </a:lnTo>
                  <a:lnTo>
                    <a:pt x="589" y="40"/>
                  </a:lnTo>
                  <a:lnTo>
                    <a:pt x="574" y="35"/>
                  </a:lnTo>
                  <a:lnTo>
                    <a:pt x="561" y="29"/>
                  </a:lnTo>
                  <a:lnTo>
                    <a:pt x="546" y="24"/>
                  </a:lnTo>
                  <a:lnTo>
                    <a:pt x="531" y="20"/>
                  </a:lnTo>
                  <a:lnTo>
                    <a:pt x="514" y="15"/>
                  </a:lnTo>
                  <a:lnTo>
                    <a:pt x="498" y="12"/>
                  </a:lnTo>
                  <a:lnTo>
                    <a:pt x="482" y="8"/>
                  </a:lnTo>
                  <a:lnTo>
                    <a:pt x="465" y="6"/>
                  </a:lnTo>
                  <a:lnTo>
                    <a:pt x="448" y="3"/>
                  </a:lnTo>
                  <a:lnTo>
                    <a:pt x="430" y="2"/>
                  </a:lnTo>
                  <a:lnTo>
                    <a:pt x="413" y="1"/>
                  </a:lnTo>
                  <a:lnTo>
                    <a:pt x="395" y="0"/>
                  </a:lnTo>
                  <a:lnTo>
                    <a:pt x="376" y="0"/>
                  </a:lnTo>
                  <a:lnTo>
                    <a:pt x="331" y="1"/>
                  </a:lnTo>
                  <a:lnTo>
                    <a:pt x="290" y="7"/>
                  </a:lnTo>
                  <a:lnTo>
                    <a:pt x="250" y="14"/>
                  </a:lnTo>
                  <a:lnTo>
                    <a:pt x="214" y="24"/>
                  </a:lnTo>
                  <a:lnTo>
                    <a:pt x="180" y="38"/>
                  </a:lnTo>
                  <a:lnTo>
                    <a:pt x="149" y="52"/>
                  </a:lnTo>
                  <a:lnTo>
                    <a:pt x="121" y="69"/>
                  </a:lnTo>
                  <a:lnTo>
                    <a:pt x="96" y="87"/>
                  </a:lnTo>
                  <a:lnTo>
                    <a:pt x="74" y="106"/>
                  </a:lnTo>
                  <a:lnTo>
                    <a:pt x="54" y="127"/>
                  </a:lnTo>
                  <a:lnTo>
                    <a:pt x="38" y="149"/>
                  </a:lnTo>
                  <a:lnTo>
                    <a:pt x="24" y="169"/>
                  </a:lnTo>
                  <a:lnTo>
                    <a:pt x="14" y="191"/>
                  </a:lnTo>
                  <a:lnTo>
                    <a:pt x="6" y="213"/>
                  </a:lnTo>
                  <a:lnTo>
                    <a:pt x="1" y="234"/>
                  </a:lnTo>
                  <a:lnTo>
                    <a:pt x="0" y="254"/>
                  </a:lnTo>
                  <a:lnTo>
                    <a:pt x="1" y="268"/>
                  </a:lnTo>
                  <a:lnTo>
                    <a:pt x="3" y="282"/>
                  </a:lnTo>
                  <a:lnTo>
                    <a:pt x="6" y="295"/>
                  </a:lnTo>
                  <a:lnTo>
                    <a:pt x="9" y="307"/>
                  </a:lnTo>
                  <a:lnTo>
                    <a:pt x="15" y="319"/>
                  </a:lnTo>
                  <a:lnTo>
                    <a:pt x="21" y="330"/>
                  </a:lnTo>
                  <a:lnTo>
                    <a:pt x="29" y="341"/>
                  </a:lnTo>
                  <a:lnTo>
                    <a:pt x="37" y="350"/>
                  </a:lnTo>
                  <a:lnTo>
                    <a:pt x="48" y="359"/>
                  </a:lnTo>
                  <a:lnTo>
                    <a:pt x="59" y="367"/>
                  </a:lnTo>
                  <a:lnTo>
                    <a:pt x="73" y="374"/>
                  </a:lnTo>
                  <a:lnTo>
                    <a:pt x="87" y="381"/>
                  </a:lnTo>
                  <a:lnTo>
                    <a:pt x="102" y="386"/>
                  </a:lnTo>
                  <a:lnTo>
                    <a:pt x="117" y="389"/>
                  </a:lnTo>
                  <a:lnTo>
                    <a:pt x="134" y="390"/>
                  </a:lnTo>
                  <a:lnTo>
                    <a:pt x="151" y="391"/>
                  </a:lnTo>
                  <a:lnTo>
                    <a:pt x="173" y="390"/>
                  </a:lnTo>
                  <a:lnTo>
                    <a:pt x="194" y="387"/>
                  </a:lnTo>
                  <a:lnTo>
                    <a:pt x="211" y="382"/>
                  </a:lnTo>
                  <a:lnTo>
                    <a:pt x="227" y="373"/>
                  </a:lnTo>
                  <a:lnTo>
                    <a:pt x="244" y="363"/>
                  </a:lnTo>
                  <a:lnTo>
                    <a:pt x="259" y="348"/>
                  </a:lnTo>
                  <a:lnTo>
                    <a:pt x="274" y="329"/>
                  </a:lnTo>
                  <a:lnTo>
                    <a:pt x="288" y="307"/>
                  </a:lnTo>
                  <a:lnTo>
                    <a:pt x="298" y="296"/>
                  </a:lnTo>
                  <a:lnTo>
                    <a:pt x="307" y="285"/>
                  </a:lnTo>
                  <a:lnTo>
                    <a:pt x="316" y="277"/>
                  </a:lnTo>
                  <a:lnTo>
                    <a:pt x="327" y="271"/>
                  </a:lnTo>
                  <a:lnTo>
                    <a:pt x="338" y="265"/>
                  </a:lnTo>
                  <a:lnTo>
                    <a:pt x="350" y="261"/>
                  </a:lnTo>
                  <a:lnTo>
                    <a:pt x="362" y="259"/>
                  </a:lnTo>
                  <a:lnTo>
                    <a:pt x="375" y="258"/>
                  </a:lnTo>
                  <a:lnTo>
                    <a:pt x="383" y="258"/>
                  </a:lnTo>
                  <a:lnTo>
                    <a:pt x="390" y="259"/>
                  </a:lnTo>
                  <a:lnTo>
                    <a:pt x="397" y="260"/>
                  </a:lnTo>
                  <a:lnTo>
                    <a:pt x="404" y="261"/>
                  </a:lnTo>
                  <a:lnTo>
                    <a:pt x="408" y="262"/>
                  </a:lnTo>
                  <a:lnTo>
                    <a:pt x="413" y="265"/>
                  </a:lnTo>
                  <a:lnTo>
                    <a:pt x="418" y="268"/>
                  </a:lnTo>
                  <a:lnTo>
                    <a:pt x="421" y="271"/>
                  </a:lnTo>
                  <a:lnTo>
                    <a:pt x="423" y="273"/>
                  </a:lnTo>
                  <a:lnTo>
                    <a:pt x="426" y="276"/>
                  </a:lnTo>
                  <a:lnTo>
                    <a:pt x="427" y="283"/>
                  </a:lnTo>
                  <a:lnTo>
                    <a:pt x="428" y="294"/>
                  </a:lnTo>
                  <a:lnTo>
                    <a:pt x="428" y="303"/>
                  </a:lnTo>
                  <a:lnTo>
                    <a:pt x="427" y="312"/>
                  </a:lnTo>
                  <a:lnTo>
                    <a:pt x="423" y="320"/>
                  </a:lnTo>
                  <a:lnTo>
                    <a:pt x="418" y="327"/>
                  </a:lnTo>
                  <a:lnTo>
                    <a:pt x="408" y="336"/>
                  </a:lnTo>
                  <a:lnTo>
                    <a:pt x="393" y="347"/>
                  </a:lnTo>
                  <a:lnTo>
                    <a:pt x="374" y="358"/>
                  </a:lnTo>
                  <a:lnTo>
                    <a:pt x="347" y="372"/>
                  </a:lnTo>
                  <a:lnTo>
                    <a:pt x="325" y="384"/>
                  </a:lnTo>
                  <a:lnTo>
                    <a:pt x="301" y="398"/>
                  </a:lnTo>
                  <a:lnTo>
                    <a:pt x="279" y="416"/>
                  </a:lnTo>
                  <a:lnTo>
                    <a:pt x="257" y="436"/>
                  </a:lnTo>
                  <a:lnTo>
                    <a:pt x="239" y="459"/>
                  </a:lnTo>
                  <a:lnTo>
                    <a:pt x="224" y="487"/>
                  </a:lnTo>
                  <a:lnTo>
                    <a:pt x="215" y="518"/>
                  </a:lnTo>
                  <a:lnTo>
                    <a:pt x="211" y="554"/>
                  </a:lnTo>
                  <a:lnTo>
                    <a:pt x="212" y="569"/>
                  </a:lnTo>
                  <a:lnTo>
                    <a:pt x="214" y="584"/>
                  </a:lnTo>
                  <a:lnTo>
                    <a:pt x="217" y="596"/>
                  </a:lnTo>
                  <a:lnTo>
                    <a:pt x="220" y="610"/>
                  </a:lnTo>
                  <a:lnTo>
                    <a:pt x="225" y="622"/>
                  </a:lnTo>
                  <a:lnTo>
                    <a:pt x="232" y="633"/>
                  </a:lnTo>
                  <a:lnTo>
                    <a:pt x="239" y="644"/>
                  </a:lnTo>
                  <a:lnTo>
                    <a:pt x="247" y="653"/>
                  </a:lnTo>
                  <a:lnTo>
                    <a:pt x="250" y="656"/>
                  </a:lnTo>
                  <a:lnTo>
                    <a:pt x="255" y="660"/>
                  </a:lnTo>
                  <a:lnTo>
                    <a:pt x="260" y="663"/>
                  </a:lnTo>
                  <a:lnTo>
                    <a:pt x="264" y="667"/>
                  </a:lnTo>
                  <a:lnTo>
                    <a:pt x="269" y="670"/>
                  </a:lnTo>
                  <a:lnTo>
                    <a:pt x="275" y="672"/>
                  </a:lnTo>
                  <a:lnTo>
                    <a:pt x="279" y="675"/>
                  </a:lnTo>
                  <a:lnTo>
                    <a:pt x="285" y="677"/>
                  </a:lnTo>
                  <a:lnTo>
                    <a:pt x="264" y="690"/>
                  </a:lnTo>
                  <a:lnTo>
                    <a:pt x="246" y="705"/>
                  </a:lnTo>
                  <a:lnTo>
                    <a:pt x="229" y="722"/>
                  </a:lnTo>
                  <a:lnTo>
                    <a:pt x="215" y="740"/>
                  </a:lnTo>
                  <a:lnTo>
                    <a:pt x="203" y="762"/>
                  </a:lnTo>
                  <a:lnTo>
                    <a:pt x="194" y="785"/>
                  </a:lnTo>
                  <a:lnTo>
                    <a:pt x="189" y="809"/>
                  </a:lnTo>
                  <a:lnTo>
                    <a:pt x="187" y="835"/>
                  </a:lnTo>
                  <a:lnTo>
                    <a:pt x="188" y="855"/>
                  </a:lnTo>
                  <a:lnTo>
                    <a:pt x="192" y="876"/>
                  </a:lnTo>
                  <a:lnTo>
                    <a:pt x="199" y="896"/>
                  </a:lnTo>
                  <a:lnTo>
                    <a:pt x="207" y="915"/>
                  </a:lnTo>
                  <a:lnTo>
                    <a:pt x="69" y="1125"/>
                  </a:lnTo>
                  <a:lnTo>
                    <a:pt x="265" y="1182"/>
                  </a:lnTo>
                  <a:lnTo>
                    <a:pt x="272" y="1183"/>
                  </a:lnTo>
                  <a:lnTo>
                    <a:pt x="279" y="1183"/>
                  </a:lnTo>
                  <a:lnTo>
                    <a:pt x="285" y="1182"/>
                  </a:lnTo>
                  <a:lnTo>
                    <a:pt x="292" y="1180"/>
                  </a:lnTo>
                  <a:lnTo>
                    <a:pt x="297" y="1176"/>
                  </a:lnTo>
                  <a:lnTo>
                    <a:pt x="301" y="1172"/>
                  </a:lnTo>
                  <a:lnTo>
                    <a:pt x="306" y="1166"/>
                  </a:lnTo>
                  <a:lnTo>
                    <a:pt x="308" y="1160"/>
                  </a:lnTo>
                  <a:lnTo>
                    <a:pt x="309" y="1147"/>
                  </a:lnTo>
                  <a:lnTo>
                    <a:pt x="306" y="1134"/>
                  </a:lnTo>
                  <a:lnTo>
                    <a:pt x="297" y="1125"/>
                  </a:lnTo>
                  <a:lnTo>
                    <a:pt x="285" y="1118"/>
                  </a:lnTo>
                  <a:lnTo>
                    <a:pt x="177" y="1086"/>
                  </a:lnTo>
                  <a:lnTo>
                    <a:pt x="252" y="970"/>
                  </a:lnTo>
                  <a:lnTo>
                    <a:pt x="263" y="980"/>
                  </a:lnTo>
                  <a:lnTo>
                    <a:pt x="276" y="988"/>
                  </a:lnTo>
                  <a:lnTo>
                    <a:pt x="290" y="995"/>
                  </a:lnTo>
                  <a:lnTo>
                    <a:pt x="303" y="1000"/>
                  </a:lnTo>
                  <a:lnTo>
                    <a:pt x="318" y="1005"/>
                  </a:lnTo>
                  <a:lnTo>
                    <a:pt x="332" y="1008"/>
                  </a:lnTo>
                  <a:lnTo>
                    <a:pt x="348" y="1010"/>
                  </a:lnTo>
                  <a:lnTo>
                    <a:pt x="363" y="1011"/>
                  </a:lnTo>
                  <a:lnTo>
                    <a:pt x="378" y="1010"/>
                  </a:lnTo>
                  <a:lnTo>
                    <a:pt x="392" y="1008"/>
                  </a:lnTo>
                  <a:lnTo>
                    <a:pt x="406" y="1005"/>
                  </a:lnTo>
                  <a:lnTo>
                    <a:pt x="420" y="1000"/>
                  </a:lnTo>
                  <a:lnTo>
                    <a:pt x="434" y="996"/>
                  </a:lnTo>
                  <a:lnTo>
                    <a:pt x="446" y="989"/>
                  </a:lnTo>
                  <a:lnTo>
                    <a:pt x="459" y="982"/>
                  </a:lnTo>
                  <a:lnTo>
                    <a:pt x="471" y="974"/>
                  </a:lnTo>
                  <a:lnTo>
                    <a:pt x="543" y="1183"/>
                  </a:lnTo>
                  <a:lnTo>
                    <a:pt x="720" y="1091"/>
                  </a:lnTo>
                  <a:lnTo>
                    <a:pt x="730" y="1083"/>
                  </a:lnTo>
                  <a:lnTo>
                    <a:pt x="736" y="1072"/>
                  </a:lnTo>
                  <a:lnTo>
                    <a:pt x="738" y="1059"/>
                  </a:lnTo>
                  <a:lnTo>
                    <a:pt x="735" y="1046"/>
                  </a:lnTo>
                  <a:lnTo>
                    <a:pt x="731" y="1041"/>
                  </a:lnTo>
                  <a:lnTo>
                    <a:pt x="726" y="1036"/>
                  </a:lnTo>
                  <a:lnTo>
                    <a:pt x="721" y="1031"/>
                  </a:lnTo>
                  <a:lnTo>
                    <a:pt x="714" y="1029"/>
                  </a:lnTo>
                  <a:lnTo>
                    <a:pt x="708" y="1028"/>
                  </a:lnTo>
                  <a:lnTo>
                    <a:pt x="701" y="1028"/>
                  </a:lnTo>
                  <a:lnTo>
                    <a:pt x="694" y="1029"/>
                  </a:lnTo>
                  <a:lnTo>
                    <a:pt x="689" y="1031"/>
                  </a:lnTo>
                  <a:lnTo>
                    <a:pt x="581" y="1087"/>
                  </a:lnTo>
                  <a:lnTo>
                    <a:pt x="521" y="913"/>
                  </a:lnTo>
                  <a:lnTo>
                    <a:pt x="529" y="894"/>
                  </a:lnTo>
                  <a:lnTo>
                    <a:pt x="535" y="875"/>
                  </a:lnTo>
                  <a:lnTo>
                    <a:pt x="539" y="855"/>
                  </a:lnTo>
                  <a:lnTo>
                    <a:pt x="540" y="835"/>
                  </a:lnTo>
                  <a:lnTo>
                    <a:pt x="539" y="817"/>
                  </a:lnTo>
                  <a:lnTo>
                    <a:pt x="536" y="800"/>
                  </a:lnTo>
                  <a:lnTo>
                    <a:pt x="532" y="783"/>
                  </a:lnTo>
                  <a:lnTo>
                    <a:pt x="526" y="767"/>
                  </a:lnTo>
                  <a:lnTo>
                    <a:pt x="519" y="752"/>
                  </a:lnTo>
                  <a:lnTo>
                    <a:pt x="510" y="737"/>
                  </a:lnTo>
                  <a:lnTo>
                    <a:pt x="500" y="723"/>
                  </a:lnTo>
                  <a:lnTo>
                    <a:pt x="488" y="710"/>
                  </a:lnTo>
                  <a:lnTo>
                    <a:pt x="482" y="705"/>
                  </a:lnTo>
                  <a:lnTo>
                    <a:pt x="475" y="699"/>
                  </a:lnTo>
                  <a:lnTo>
                    <a:pt x="468" y="694"/>
                  </a:lnTo>
                  <a:lnTo>
                    <a:pt x="463" y="688"/>
                  </a:lnTo>
                  <a:lnTo>
                    <a:pt x="455" y="684"/>
                  </a:lnTo>
                  <a:lnTo>
                    <a:pt x="448" y="680"/>
                  </a:lnTo>
                  <a:lnTo>
                    <a:pt x="441" y="676"/>
                  </a:lnTo>
                  <a:lnTo>
                    <a:pt x="433" y="672"/>
                  </a:lnTo>
                  <a:lnTo>
                    <a:pt x="442" y="668"/>
                  </a:lnTo>
                  <a:lnTo>
                    <a:pt x="451" y="662"/>
                  </a:lnTo>
                  <a:lnTo>
                    <a:pt x="459" y="655"/>
                  </a:lnTo>
                  <a:lnTo>
                    <a:pt x="467" y="647"/>
                  </a:lnTo>
                  <a:lnTo>
                    <a:pt x="474" y="639"/>
                  </a:lnTo>
                  <a:lnTo>
                    <a:pt x="481" y="629"/>
                  </a:lnTo>
                  <a:lnTo>
                    <a:pt x="488" y="618"/>
                  </a:lnTo>
                  <a:lnTo>
                    <a:pt x="494" y="60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92177" name="Freeform 133"/>
            <p:cNvSpPr>
              <a:spLocks/>
            </p:cNvSpPr>
            <p:nvPr/>
          </p:nvSpPr>
          <p:spPr bwMode="auto">
            <a:xfrm>
              <a:off x="5299" y="2563"/>
              <a:ext cx="59" cy="57"/>
            </a:xfrm>
            <a:custGeom>
              <a:avLst/>
              <a:gdLst>
                <a:gd name="T0" fmla="*/ 0 w 119"/>
                <a:gd name="T1" fmla="*/ 0 h 114"/>
                <a:gd name="T2" fmla="*/ 0 w 119"/>
                <a:gd name="T3" fmla="*/ 0 h 114"/>
                <a:gd name="T4" fmla="*/ 0 w 119"/>
                <a:gd name="T5" fmla="*/ 1 h 114"/>
                <a:gd name="T6" fmla="*/ 0 w 119"/>
                <a:gd name="T7" fmla="*/ 1 h 114"/>
                <a:gd name="T8" fmla="*/ 0 w 119"/>
                <a:gd name="T9" fmla="*/ 1 h 114"/>
                <a:gd name="T10" fmla="*/ 0 w 119"/>
                <a:gd name="T11" fmla="*/ 1 h 114"/>
                <a:gd name="T12" fmla="*/ 0 w 119"/>
                <a:gd name="T13" fmla="*/ 1 h 114"/>
                <a:gd name="T14" fmla="*/ 0 w 119"/>
                <a:gd name="T15" fmla="*/ 1 h 114"/>
                <a:gd name="T16" fmla="*/ 0 w 119"/>
                <a:gd name="T17" fmla="*/ 1 h 114"/>
                <a:gd name="T18" fmla="*/ 0 w 119"/>
                <a:gd name="T19" fmla="*/ 1 h 114"/>
                <a:gd name="T20" fmla="*/ 0 w 119"/>
                <a:gd name="T21" fmla="*/ 1 h 114"/>
                <a:gd name="T22" fmla="*/ 0 w 119"/>
                <a:gd name="T23" fmla="*/ 1 h 114"/>
                <a:gd name="T24" fmla="*/ 0 w 119"/>
                <a:gd name="T25" fmla="*/ 1 h 114"/>
                <a:gd name="T26" fmla="*/ 0 w 119"/>
                <a:gd name="T27" fmla="*/ 1 h 114"/>
                <a:gd name="T28" fmla="*/ 0 w 119"/>
                <a:gd name="T29" fmla="*/ 1 h 114"/>
                <a:gd name="T30" fmla="*/ 0 w 119"/>
                <a:gd name="T31" fmla="*/ 1 h 114"/>
                <a:gd name="T32" fmla="*/ 0 w 119"/>
                <a:gd name="T33" fmla="*/ 1 h 114"/>
                <a:gd name="T34" fmla="*/ 0 w 119"/>
                <a:gd name="T35" fmla="*/ 1 h 114"/>
                <a:gd name="T36" fmla="*/ 0 w 119"/>
                <a:gd name="T37" fmla="*/ 1 h 114"/>
                <a:gd name="T38" fmla="*/ 0 w 119"/>
                <a:gd name="T39" fmla="*/ 1 h 114"/>
                <a:gd name="T40" fmla="*/ 0 w 119"/>
                <a:gd name="T41" fmla="*/ 1 h 114"/>
                <a:gd name="T42" fmla="*/ 0 w 119"/>
                <a:gd name="T43" fmla="*/ 1 h 114"/>
                <a:gd name="T44" fmla="*/ 0 w 119"/>
                <a:gd name="T45" fmla="*/ 1 h 114"/>
                <a:gd name="T46" fmla="*/ 0 w 119"/>
                <a:gd name="T47" fmla="*/ 1 h 114"/>
                <a:gd name="T48" fmla="*/ 0 w 119"/>
                <a:gd name="T49" fmla="*/ 1 h 114"/>
                <a:gd name="T50" fmla="*/ 0 w 119"/>
                <a:gd name="T51" fmla="*/ 1 h 114"/>
                <a:gd name="T52" fmla="*/ 0 w 119"/>
                <a:gd name="T53" fmla="*/ 1 h 114"/>
                <a:gd name="T54" fmla="*/ 0 w 119"/>
                <a:gd name="T55" fmla="*/ 1 h 114"/>
                <a:gd name="T56" fmla="*/ 0 w 119"/>
                <a:gd name="T57" fmla="*/ 1 h 114"/>
                <a:gd name="T58" fmla="*/ 0 w 119"/>
                <a:gd name="T59" fmla="*/ 1 h 114"/>
                <a:gd name="T60" fmla="*/ 0 w 119"/>
                <a:gd name="T61" fmla="*/ 1 h 114"/>
                <a:gd name="T62" fmla="*/ 0 w 119"/>
                <a:gd name="T63" fmla="*/ 1 h 114"/>
                <a:gd name="T64" fmla="*/ 0 w 119"/>
                <a:gd name="T65" fmla="*/ 1 h 114"/>
                <a:gd name="T66" fmla="*/ 0 w 119"/>
                <a:gd name="T67" fmla="*/ 1 h 114"/>
                <a:gd name="T68" fmla="*/ 0 w 119"/>
                <a:gd name="T69" fmla="*/ 1 h 114"/>
                <a:gd name="T70" fmla="*/ 0 w 119"/>
                <a:gd name="T71" fmla="*/ 1 h 114"/>
                <a:gd name="T72" fmla="*/ 0 w 119"/>
                <a:gd name="T73" fmla="*/ 1 h 114"/>
                <a:gd name="T74" fmla="*/ 0 w 119"/>
                <a:gd name="T75" fmla="*/ 1 h 114"/>
                <a:gd name="T76" fmla="*/ 0 w 119"/>
                <a:gd name="T77" fmla="*/ 1 h 114"/>
                <a:gd name="T78" fmla="*/ 0 w 119"/>
                <a:gd name="T79" fmla="*/ 1 h 114"/>
                <a:gd name="T80" fmla="*/ 0 w 119"/>
                <a:gd name="T81" fmla="*/ 1 h 114"/>
                <a:gd name="T82" fmla="*/ 0 w 119"/>
                <a:gd name="T83" fmla="*/ 1 h 114"/>
                <a:gd name="T84" fmla="*/ 0 w 119"/>
                <a:gd name="T85" fmla="*/ 1 h 114"/>
                <a:gd name="T86" fmla="*/ 0 w 119"/>
                <a:gd name="T87" fmla="*/ 0 h 114"/>
                <a:gd name="T88" fmla="*/ 0 w 119"/>
                <a:gd name="T89" fmla="*/ 0 h 11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19"/>
                <a:gd name="T136" fmla="*/ 0 h 114"/>
                <a:gd name="T137" fmla="*/ 119 w 119"/>
                <a:gd name="T138" fmla="*/ 114 h 11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19" h="114">
                  <a:moveTo>
                    <a:pt x="59" y="0"/>
                  </a:moveTo>
                  <a:lnTo>
                    <a:pt x="66" y="0"/>
                  </a:lnTo>
                  <a:lnTo>
                    <a:pt x="72" y="1"/>
                  </a:lnTo>
                  <a:lnTo>
                    <a:pt x="78" y="2"/>
                  </a:lnTo>
                  <a:lnTo>
                    <a:pt x="83" y="4"/>
                  </a:lnTo>
                  <a:lnTo>
                    <a:pt x="89" y="6"/>
                  </a:lnTo>
                  <a:lnTo>
                    <a:pt x="94" y="9"/>
                  </a:lnTo>
                  <a:lnTo>
                    <a:pt x="98" y="12"/>
                  </a:lnTo>
                  <a:lnTo>
                    <a:pt x="103" y="17"/>
                  </a:lnTo>
                  <a:lnTo>
                    <a:pt x="110" y="25"/>
                  </a:lnTo>
                  <a:lnTo>
                    <a:pt x="114" y="35"/>
                  </a:lnTo>
                  <a:lnTo>
                    <a:pt x="118" y="46"/>
                  </a:lnTo>
                  <a:lnTo>
                    <a:pt x="119" y="56"/>
                  </a:lnTo>
                  <a:lnTo>
                    <a:pt x="118" y="68"/>
                  </a:lnTo>
                  <a:lnTo>
                    <a:pt x="114" y="79"/>
                  </a:lnTo>
                  <a:lnTo>
                    <a:pt x="109" y="88"/>
                  </a:lnTo>
                  <a:lnTo>
                    <a:pt x="102" y="96"/>
                  </a:lnTo>
                  <a:lnTo>
                    <a:pt x="93" y="104"/>
                  </a:lnTo>
                  <a:lnTo>
                    <a:pt x="82" y="109"/>
                  </a:lnTo>
                  <a:lnTo>
                    <a:pt x="72" y="112"/>
                  </a:lnTo>
                  <a:lnTo>
                    <a:pt x="59" y="114"/>
                  </a:lnTo>
                  <a:lnTo>
                    <a:pt x="53" y="114"/>
                  </a:lnTo>
                  <a:lnTo>
                    <a:pt x="48" y="112"/>
                  </a:lnTo>
                  <a:lnTo>
                    <a:pt x="42" y="111"/>
                  </a:lnTo>
                  <a:lnTo>
                    <a:pt x="36" y="109"/>
                  </a:lnTo>
                  <a:lnTo>
                    <a:pt x="30" y="107"/>
                  </a:lnTo>
                  <a:lnTo>
                    <a:pt x="26" y="103"/>
                  </a:lnTo>
                  <a:lnTo>
                    <a:pt x="21" y="100"/>
                  </a:lnTo>
                  <a:lnTo>
                    <a:pt x="16" y="96"/>
                  </a:lnTo>
                  <a:lnTo>
                    <a:pt x="9" y="87"/>
                  </a:lnTo>
                  <a:lnTo>
                    <a:pt x="5" y="78"/>
                  </a:lnTo>
                  <a:lnTo>
                    <a:pt x="1" y="68"/>
                  </a:lnTo>
                  <a:lnTo>
                    <a:pt x="0" y="56"/>
                  </a:lnTo>
                  <a:lnTo>
                    <a:pt x="1" y="46"/>
                  </a:lnTo>
                  <a:lnTo>
                    <a:pt x="5" y="35"/>
                  </a:lnTo>
                  <a:lnTo>
                    <a:pt x="9" y="25"/>
                  </a:lnTo>
                  <a:lnTo>
                    <a:pt x="16" y="17"/>
                  </a:lnTo>
                  <a:lnTo>
                    <a:pt x="21" y="12"/>
                  </a:lnTo>
                  <a:lnTo>
                    <a:pt x="26" y="9"/>
                  </a:lnTo>
                  <a:lnTo>
                    <a:pt x="30" y="6"/>
                  </a:lnTo>
                  <a:lnTo>
                    <a:pt x="36" y="4"/>
                  </a:lnTo>
                  <a:lnTo>
                    <a:pt x="42" y="2"/>
                  </a:lnTo>
                  <a:lnTo>
                    <a:pt x="48" y="1"/>
                  </a:lnTo>
                  <a:lnTo>
                    <a:pt x="53" y="0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92178" name="Freeform 134"/>
            <p:cNvSpPr>
              <a:spLocks/>
            </p:cNvSpPr>
            <p:nvPr/>
          </p:nvSpPr>
          <p:spPr bwMode="auto">
            <a:xfrm>
              <a:off x="5110" y="2886"/>
              <a:ext cx="108" cy="108"/>
            </a:xfrm>
            <a:custGeom>
              <a:avLst/>
              <a:gdLst>
                <a:gd name="T0" fmla="*/ 0 w 217"/>
                <a:gd name="T1" fmla="*/ 0 h 217"/>
                <a:gd name="T2" fmla="*/ 0 w 217"/>
                <a:gd name="T3" fmla="*/ 0 h 217"/>
                <a:gd name="T4" fmla="*/ 0 w 217"/>
                <a:gd name="T5" fmla="*/ 0 h 217"/>
                <a:gd name="T6" fmla="*/ 0 w 217"/>
                <a:gd name="T7" fmla="*/ 0 h 217"/>
                <a:gd name="T8" fmla="*/ 0 w 217"/>
                <a:gd name="T9" fmla="*/ 0 h 217"/>
                <a:gd name="T10" fmla="*/ 0 w 217"/>
                <a:gd name="T11" fmla="*/ 0 h 217"/>
                <a:gd name="T12" fmla="*/ 0 w 217"/>
                <a:gd name="T13" fmla="*/ 0 h 217"/>
                <a:gd name="T14" fmla="*/ 0 w 217"/>
                <a:gd name="T15" fmla="*/ 0 h 217"/>
                <a:gd name="T16" fmla="*/ 0 w 217"/>
                <a:gd name="T17" fmla="*/ 0 h 217"/>
                <a:gd name="T18" fmla="*/ 0 w 217"/>
                <a:gd name="T19" fmla="*/ 0 h 217"/>
                <a:gd name="T20" fmla="*/ 0 w 217"/>
                <a:gd name="T21" fmla="*/ 0 h 217"/>
                <a:gd name="T22" fmla="*/ 0 w 217"/>
                <a:gd name="T23" fmla="*/ 0 h 217"/>
                <a:gd name="T24" fmla="*/ 0 w 217"/>
                <a:gd name="T25" fmla="*/ 0 h 217"/>
                <a:gd name="T26" fmla="*/ 0 w 217"/>
                <a:gd name="T27" fmla="*/ 0 h 217"/>
                <a:gd name="T28" fmla="*/ 0 w 217"/>
                <a:gd name="T29" fmla="*/ 0 h 217"/>
                <a:gd name="T30" fmla="*/ 0 w 217"/>
                <a:gd name="T31" fmla="*/ 0 h 217"/>
                <a:gd name="T32" fmla="*/ 0 w 217"/>
                <a:gd name="T33" fmla="*/ 0 h 217"/>
                <a:gd name="T34" fmla="*/ 0 w 217"/>
                <a:gd name="T35" fmla="*/ 0 h 217"/>
                <a:gd name="T36" fmla="*/ 0 w 217"/>
                <a:gd name="T37" fmla="*/ 0 h 217"/>
                <a:gd name="T38" fmla="*/ 0 w 217"/>
                <a:gd name="T39" fmla="*/ 0 h 217"/>
                <a:gd name="T40" fmla="*/ 0 w 217"/>
                <a:gd name="T41" fmla="*/ 0 h 217"/>
                <a:gd name="T42" fmla="*/ 0 w 217"/>
                <a:gd name="T43" fmla="*/ 0 h 217"/>
                <a:gd name="T44" fmla="*/ 0 w 217"/>
                <a:gd name="T45" fmla="*/ 0 h 217"/>
                <a:gd name="T46" fmla="*/ 0 w 217"/>
                <a:gd name="T47" fmla="*/ 0 h 217"/>
                <a:gd name="T48" fmla="*/ 0 w 217"/>
                <a:gd name="T49" fmla="*/ 0 h 217"/>
                <a:gd name="T50" fmla="*/ 0 w 217"/>
                <a:gd name="T51" fmla="*/ 0 h 217"/>
                <a:gd name="T52" fmla="*/ 0 w 217"/>
                <a:gd name="T53" fmla="*/ 0 h 217"/>
                <a:gd name="T54" fmla="*/ 0 w 217"/>
                <a:gd name="T55" fmla="*/ 0 h 217"/>
                <a:gd name="T56" fmla="*/ 0 w 217"/>
                <a:gd name="T57" fmla="*/ 0 h 217"/>
                <a:gd name="T58" fmla="*/ 0 w 217"/>
                <a:gd name="T59" fmla="*/ 0 h 217"/>
                <a:gd name="T60" fmla="*/ 0 w 217"/>
                <a:gd name="T61" fmla="*/ 0 h 217"/>
                <a:gd name="T62" fmla="*/ 0 w 217"/>
                <a:gd name="T63" fmla="*/ 0 h 217"/>
                <a:gd name="T64" fmla="*/ 0 w 217"/>
                <a:gd name="T65" fmla="*/ 0 h 217"/>
                <a:gd name="T66" fmla="*/ 0 w 217"/>
                <a:gd name="T67" fmla="*/ 0 h 217"/>
                <a:gd name="T68" fmla="*/ 0 w 217"/>
                <a:gd name="T69" fmla="*/ 0 h 217"/>
                <a:gd name="T70" fmla="*/ 0 w 217"/>
                <a:gd name="T71" fmla="*/ 0 h 217"/>
                <a:gd name="T72" fmla="*/ 0 w 217"/>
                <a:gd name="T73" fmla="*/ 0 h 217"/>
                <a:gd name="T74" fmla="*/ 0 w 217"/>
                <a:gd name="T75" fmla="*/ 0 h 217"/>
                <a:gd name="T76" fmla="*/ 0 w 217"/>
                <a:gd name="T77" fmla="*/ 0 h 217"/>
                <a:gd name="T78" fmla="*/ 0 w 217"/>
                <a:gd name="T79" fmla="*/ 0 h 217"/>
                <a:gd name="T80" fmla="*/ 0 w 217"/>
                <a:gd name="T81" fmla="*/ 0 h 217"/>
                <a:gd name="T82" fmla="*/ 0 w 217"/>
                <a:gd name="T83" fmla="*/ 0 h 217"/>
                <a:gd name="T84" fmla="*/ 0 w 217"/>
                <a:gd name="T85" fmla="*/ 0 h 217"/>
                <a:gd name="T86" fmla="*/ 0 w 217"/>
                <a:gd name="T87" fmla="*/ 0 h 217"/>
                <a:gd name="T88" fmla="*/ 0 w 217"/>
                <a:gd name="T89" fmla="*/ 0 h 217"/>
                <a:gd name="T90" fmla="*/ 0 w 217"/>
                <a:gd name="T91" fmla="*/ 0 h 217"/>
                <a:gd name="T92" fmla="*/ 0 w 217"/>
                <a:gd name="T93" fmla="*/ 0 h 217"/>
                <a:gd name="T94" fmla="*/ 0 w 217"/>
                <a:gd name="T95" fmla="*/ 0 h 217"/>
                <a:gd name="T96" fmla="*/ 0 w 217"/>
                <a:gd name="T97" fmla="*/ 0 h 217"/>
                <a:gd name="T98" fmla="*/ 0 w 217"/>
                <a:gd name="T99" fmla="*/ 0 h 217"/>
                <a:gd name="T100" fmla="*/ 0 w 217"/>
                <a:gd name="T101" fmla="*/ 0 h 217"/>
                <a:gd name="T102" fmla="*/ 0 w 217"/>
                <a:gd name="T103" fmla="*/ 0 h 217"/>
                <a:gd name="T104" fmla="*/ 0 w 217"/>
                <a:gd name="T105" fmla="*/ 0 h 21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17"/>
                <a:gd name="T160" fmla="*/ 0 h 217"/>
                <a:gd name="T161" fmla="*/ 217 w 217"/>
                <a:gd name="T162" fmla="*/ 217 h 21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17" h="217">
                  <a:moveTo>
                    <a:pt x="217" y="109"/>
                  </a:moveTo>
                  <a:lnTo>
                    <a:pt x="216" y="122"/>
                  </a:lnTo>
                  <a:lnTo>
                    <a:pt x="213" y="136"/>
                  </a:lnTo>
                  <a:lnTo>
                    <a:pt x="209" y="149"/>
                  </a:lnTo>
                  <a:lnTo>
                    <a:pt x="203" y="162"/>
                  </a:lnTo>
                  <a:lnTo>
                    <a:pt x="202" y="164"/>
                  </a:lnTo>
                  <a:lnTo>
                    <a:pt x="201" y="165"/>
                  </a:lnTo>
                  <a:lnTo>
                    <a:pt x="198" y="167"/>
                  </a:lnTo>
                  <a:lnTo>
                    <a:pt x="197" y="170"/>
                  </a:lnTo>
                  <a:lnTo>
                    <a:pt x="189" y="180"/>
                  </a:lnTo>
                  <a:lnTo>
                    <a:pt x="180" y="189"/>
                  </a:lnTo>
                  <a:lnTo>
                    <a:pt x="171" y="197"/>
                  </a:lnTo>
                  <a:lnTo>
                    <a:pt x="159" y="204"/>
                  </a:lnTo>
                  <a:lnTo>
                    <a:pt x="148" y="210"/>
                  </a:lnTo>
                  <a:lnTo>
                    <a:pt x="135" y="213"/>
                  </a:lnTo>
                  <a:lnTo>
                    <a:pt x="122" y="216"/>
                  </a:lnTo>
                  <a:lnTo>
                    <a:pt x="108" y="217"/>
                  </a:lnTo>
                  <a:lnTo>
                    <a:pt x="98" y="217"/>
                  </a:lnTo>
                  <a:lnTo>
                    <a:pt x="88" y="215"/>
                  </a:lnTo>
                  <a:lnTo>
                    <a:pt x="77" y="212"/>
                  </a:lnTo>
                  <a:lnTo>
                    <a:pt x="67" y="209"/>
                  </a:lnTo>
                  <a:lnTo>
                    <a:pt x="58" y="204"/>
                  </a:lnTo>
                  <a:lnTo>
                    <a:pt x="48" y="198"/>
                  </a:lnTo>
                  <a:lnTo>
                    <a:pt x="39" y="191"/>
                  </a:lnTo>
                  <a:lnTo>
                    <a:pt x="31" y="185"/>
                  </a:lnTo>
                  <a:lnTo>
                    <a:pt x="19" y="168"/>
                  </a:lnTo>
                  <a:lnTo>
                    <a:pt x="8" y="150"/>
                  </a:lnTo>
                  <a:lnTo>
                    <a:pt x="2" y="129"/>
                  </a:lnTo>
                  <a:lnTo>
                    <a:pt x="0" y="109"/>
                  </a:lnTo>
                  <a:lnTo>
                    <a:pt x="2" y="88"/>
                  </a:lnTo>
                  <a:lnTo>
                    <a:pt x="8" y="67"/>
                  </a:lnTo>
                  <a:lnTo>
                    <a:pt x="19" y="49"/>
                  </a:lnTo>
                  <a:lnTo>
                    <a:pt x="31" y="31"/>
                  </a:lnTo>
                  <a:lnTo>
                    <a:pt x="39" y="25"/>
                  </a:lnTo>
                  <a:lnTo>
                    <a:pt x="48" y="18"/>
                  </a:lnTo>
                  <a:lnTo>
                    <a:pt x="58" y="13"/>
                  </a:lnTo>
                  <a:lnTo>
                    <a:pt x="67" y="8"/>
                  </a:lnTo>
                  <a:lnTo>
                    <a:pt x="77" y="5"/>
                  </a:lnTo>
                  <a:lnTo>
                    <a:pt x="88" y="3"/>
                  </a:lnTo>
                  <a:lnTo>
                    <a:pt x="98" y="0"/>
                  </a:lnTo>
                  <a:lnTo>
                    <a:pt x="108" y="0"/>
                  </a:lnTo>
                  <a:lnTo>
                    <a:pt x="119" y="0"/>
                  </a:lnTo>
                  <a:lnTo>
                    <a:pt x="129" y="3"/>
                  </a:lnTo>
                  <a:lnTo>
                    <a:pt x="140" y="5"/>
                  </a:lnTo>
                  <a:lnTo>
                    <a:pt x="150" y="8"/>
                  </a:lnTo>
                  <a:lnTo>
                    <a:pt x="159" y="13"/>
                  </a:lnTo>
                  <a:lnTo>
                    <a:pt x="168" y="18"/>
                  </a:lnTo>
                  <a:lnTo>
                    <a:pt x="176" y="25"/>
                  </a:lnTo>
                  <a:lnTo>
                    <a:pt x="185" y="31"/>
                  </a:lnTo>
                  <a:lnTo>
                    <a:pt x="198" y="49"/>
                  </a:lnTo>
                  <a:lnTo>
                    <a:pt x="209" y="67"/>
                  </a:lnTo>
                  <a:lnTo>
                    <a:pt x="215" y="88"/>
                  </a:lnTo>
                  <a:lnTo>
                    <a:pt x="217" y="109"/>
                  </a:lnTo>
                  <a:close/>
                </a:path>
              </a:pathLst>
            </a:custGeom>
            <a:solidFill>
              <a:srgbClr val="33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92179" name="Freeform 135"/>
            <p:cNvSpPr>
              <a:spLocks/>
            </p:cNvSpPr>
            <p:nvPr/>
          </p:nvSpPr>
          <p:spPr bwMode="auto">
            <a:xfrm>
              <a:off x="5016" y="2557"/>
              <a:ext cx="315" cy="276"/>
            </a:xfrm>
            <a:custGeom>
              <a:avLst/>
              <a:gdLst>
                <a:gd name="T0" fmla="*/ 1 w 630"/>
                <a:gd name="T1" fmla="*/ 1 h 552"/>
                <a:gd name="T2" fmla="*/ 1 w 630"/>
                <a:gd name="T3" fmla="*/ 1 h 552"/>
                <a:gd name="T4" fmla="*/ 1 w 630"/>
                <a:gd name="T5" fmla="*/ 1 h 552"/>
                <a:gd name="T6" fmla="*/ 1 w 630"/>
                <a:gd name="T7" fmla="*/ 1 h 552"/>
                <a:gd name="T8" fmla="*/ 1 w 630"/>
                <a:gd name="T9" fmla="*/ 1 h 552"/>
                <a:gd name="T10" fmla="*/ 1 w 630"/>
                <a:gd name="T11" fmla="*/ 1 h 552"/>
                <a:gd name="T12" fmla="*/ 1 w 630"/>
                <a:gd name="T13" fmla="*/ 1 h 552"/>
                <a:gd name="T14" fmla="*/ 1 w 630"/>
                <a:gd name="T15" fmla="*/ 1 h 552"/>
                <a:gd name="T16" fmla="*/ 1 w 630"/>
                <a:gd name="T17" fmla="*/ 1 h 552"/>
                <a:gd name="T18" fmla="*/ 1 w 630"/>
                <a:gd name="T19" fmla="*/ 1 h 552"/>
                <a:gd name="T20" fmla="*/ 1 w 630"/>
                <a:gd name="T21" fmla="*/ 1 h 552"/>
                <a:gd name="T22" fmla="*/ 1 w 630"/>
                <a:gd name="T23" fmla="*/ 1 h 552"/>
                <a:gd name="T24" fmla="*/ 1 w 630"/>
                <a:gd name="T25" fmla="*/ 1 h 552"/>
                <a:gd name="T26" fmla="*/ 1 w 630"/>
                <a:gd name="T27" fmla="*/ 1 h 552"/>
                <a:gd name="T28" fmla="*/ 1 w 630"/>
                <a:gd name="T29" fmla="*/ 1 h 552"/>
                <a:gd name="T30" fmla="*/ 1 w 630"/>
                <a:gd name="T31" fmla="*/ 1 h 552"/>
                <a:gd name="T32" fmla="*/ 1 w 630"/>
                <a:gd name="T33" fmla="*/ 1 h 552"/>
                <a:gd name="T34" fmla="*/ 1 w 630"/>
                <a:gd name="T35" fmla="*/ 1 h 552"/>
                <a:gd name="T36" fmla="*/ 1 w 630"/>
                <a:gd name="T37" fmla="*/ 1 h 552"/>
                <a:gd name="T38" fmla="*/ 1 w 630"/>
                <a:gd name="T39" fmla="*/ 1 h 552"/>
                <a:gd name="T40" fmla="*/ 1 w 630"/>
                <a:gd name="T41" fmla="*/ 1 h 552"/>
                <a:gd name="T42" fmla="*/ 1 w 630"/>
                <a:gd name="T43" fmla="*/ 1 h 552"/>
                <a:gd name="T44" fmla="*/ 1 w 630"/>
                <a:gd name="T45" fmla="*/ 1 h 552"/>
                <a:gd name="T46" fmla="*/ 1 w 630"/>
                <a:gd name="T47" fmla="*/ 1 h 552"/>
                <a:gd name="T48" fmla="*/ 1 w 630"/>
                <a:gd name="T49" fmla="*/ 1 h 552"/>
                <a:gd name="T50" fmla="*/ 1 w 630"/>
                <a:gd name="T51" fmla="*/ 1 h 552"/>
                <a:gd name="T52" fmla="*/ 1 w 630"/>
                <a:gd name="T53" fmla="*/ 1 h 552"/>
                <a:gd name="T54" fmla="*/ 1 w 630"/>
                <a:gd name="T55" fmla="*/ 1 h 552"/>
                <a:gd name="T56" fmla="*/ 1 w 630"/>
                <a:gd name="T57" fmla="*/ 1 h 552"/>
                <a:gd name="T58" fmla="*/ 1 w 630"/>
                <a:gd name="T59" fmla="*/ 1 h 552"/>
                <a:gd name="T60" fmla="*/ 1 w 630"/>
                <a:gd name="T61" fmla="*/ 1 h 552"/>
                <a:gd name="T62" fmla="*/ 1 w 630"/>
                <a:gd name="T63" fmla="*/ 1 h 552"/>
                <a:gd name="T64" fmla="*/ 1 w 630"/>
                <a:gd name="T65" fmla="*/ 1 h 552"/>
                <a:gd name="T66" fmla="*/ 1 w 630"/>
                <a:gd name="T67" fmla="*/ 1 h 552"/>
                <a:gd name="T68" fmla="*/ 1 w 630"/>
                <a:gd name="T69" fmla="*/ 1 h 552"/>
                <a:gd name="T70" fmla="*/ 1 w 630"/>
                <a:gd name="T71" fmla="*/ 1 h 552"/>
                <a:gd name="T72" fmla="*/ 1 w 630"/>
                <a:gd name="T73" fmla="*/ 1 h 552"/>
                <a:gd name="T74" fmla="*/ 1 w 630"/>
                <a:gd name="T75" fmla="*/ 1 h 552"/>
                <a:gd name="T76" fmla="*/ 1 w 630"/>
                <a:gd name="T77" fmla="*/ 1 h 552"/>
                <a:gd name="T78" fmla="*/ 1 w 630"/>
                <a:gd name="T79" fmla="*/ 1 h 552"/>
                <a:gd name="T80" fmla="*/ 1 w 630"/>
                <a:gd name="T81" fmla="*/ 1 h 552"/>
                <a:gd name="T82" fmla="*/ 1 w 630"/>
                <a:gd name="T83" fmla="*/ 1 h 552"/>
                <a:gd name="T84" fmla="*/ 1 w 630"/>
                <a:gd name="T85" fmla="*/ 1 h 552"/>
                <a:gd name="T86" fmla="*/ 1 w 630"/>
                <a:gd name="T87" fmla="*/ 1 h 552"/>
                <a:gd name="T88" fmla="*/ 1 w 630"/>
                <a:gd name="T89" fmla="*/ 1 h 552"/>
                <a:gd name="T90" fmla="*/ 1 w 630"/>
                <a:gd name="T91" fmla="*/ 1 h 552"/>
                <a:gd name="T92" fmla="*/ 1 w 630"/>
                <a:gd name="T93" fmla="*/ 1 h 552"/>
                <a:gd name="T94" fmla="*/ 1 w 630"/>
                <a:gd name="T95" fmla="*/ 1 h 552"/>
                <a:gd name="T96" fmla="*/ 1 w 630"/>
                <a:gd name="T97" fmla="*/ 1 h 55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30"/>
                <a:gd name="T148" fmla="*/ 0 h 552"/>
                <a:gd name="T149" fmla="*/ 630 w 630"/>
                <a:gd name="T150" fmla="*/ 552 h 55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30" h="552">
                  <a:moveTo>
                    <a:pt x="363" y="510"/>
                  </a:moveTo>
                  <a:lnTo>
                    <a:pt x="358" y="520"/>
                  </a:lnTo>
                  <a:lnTo>
                    <a:pt x="352" y="529"/>
                  </a:lnTo>
                  <a:lnTo>
                    <a:pt x="345" y="538"/>
                  </a:lnTo>
                  <a:lnTo>
                    <a:pt x="337" y="543"/>
                  </a:lnTo>
                  <a:lnTo>
                    <a:pt x="327" y="547"/>
                  </a:lnTo>
                  <a:lnTo>
                    <a:pt x="313" y="550"/>
                  </a:lnTo>
                  <a:lnTo>
                    <a:pt x="297" y="552"/>
                  </a:lnTo>
                  <a:lnTo>
                    <a:pt x="277" y="552"/>
                  </a:lnTo>
                  <a:lnTo>
                    <a:pt x="269" y="552"/>
                  </a:lnTo>
                  <a:lnTo>
                    <a:pt x="261" y="551"/>
                  </a:lnTo>
                  <a:lnTo>
                    <a:pt x="254" y="550"/>
                  </a:lnTo>
                  <a:lnTo>
                    <a:pt x="247" y="548"/>
                  </a:lnTo>
                  <a:lnTo>
                    <a:pt x="241" y="546"/>
                  </a:lnTo>
                  <a:lnTo>
                    <a:pt x="237" y="543"/>
                  </a:lnTo>
                  <a:lnTo>
                    <a:pt x="232" y="540"/>
                  </a:lnTo>
                  <a:lnTo>
                    <a:pt x="227" y="536"/>
                  </a:lnTo>
                  <a:lnTo>
                    <a:pt x="219" y="525"/>
                  </a:lnTo>
                  <a:lnTo>
                    <a:pt x="215" y="512"/>
                  </a:lnTo>
                  <a:lnTo>
                    <a:pt x="212" y="498"/>
                  </a:lnTo>
                  <a:lnTo>
                    <a:pt x="211" y="486"/>
                  </a:lnTo>
                  <a:lnTo>
                    <a:pt x="212" y="467"/>
                  </a:lnTo>
                  <a:lnTo>
                    <a:pt x="217" y="451"/>
                  </a:lnTo>
                  <a:lnTo>
                    <a:pt x="224" y="435"/>
                  </a:lnTo>
                  <a:lnTo>
                    <a:pt x="235" y="419"/>
                  </a:lnTo>
                  <a:lnTo>
                    <a:pt x="248" y="405"/>
                  </a:lnTo>
                  <a:lnTo>
                    <a:pt x="265" y="391"/>
                  </a:lnTo>
                  <a:lnTo>
                    <a:pt x="286" y="378"/>
                  </a:lnTo>
                  <a:lnTo>
                    <a:pt x="310" y="364"/>
                  </a:lnTo>
                  <a:lnTo>
                    <a:pt x="339" y="349"/>
                  </a:lnTo>
                  <a:lnTo>
                    <a:pt x="365" y="334"/>
                  </a:lnTo>
                  <a:lnTo>
                    <a:pt x="384" y="320"/>
                  </a:lnTo>
                  <a:lnTo>
                    <a:pt x="400" y="305"/>
                  </a:lnTo>
                  <a:lnTo>
                    <a:pt x="413" y="289"/>
                  </a:lnTo>
                  <a:lnTo>
                    <a:pt x="421" y="270"/>
                  </a:lnTo>
                  <a:lnTo>
                    <a:pt x="427" y="250"/>
                  </a:lnTo>
                  <a:lnTo>
                    <a:pt x="428" y="226"/>
                  </a:lnTo>
                  <a:lnTo>
                    <a:pt x="426" y="200"/>
                  </a:lnTo>
                  <a:lnTo>
                    <a:pt x="419" y="181"/>
                  </a:lnTo>
                  <a:lnTo>
                    <a:pt x="411" y="166"/>
                  </a:lnTo>
                  <a:lnTo>
                    <a:pt x="402" y="154"/>
                  </a:lnTo>
                  <a:lnTo>
                    <a:pt x="392" y="147"/>
                  </a:lnTo>
                  <a:lnTo>
                    <a:pt x="383" y="140"/>
                  </a:lnTo>
                  <a:lnTo>
                    <a:pt x="373" y="135"/>
                  </a:lnTo>
                  <a:lnTo>
                    <a:pt x="361" y="130"/>
                  </a:lnTo>
                  <a:lnTo>
                    <a:pt x="348" y="127"/>
                  </a:lnTo>
                  <a:lnTo>
                    <a:pt x="336" y="124"/>
                  </a:lnTo>
                  <a:lnTo>
                    <a:pt x="322" y="122"/>
                  </a:lnTo>
                  <a:lnTo>
                    <a:pt x="307" y="122"/>
                  </a:lnTo>
                  <a:lnTo>
                    <a:pt x="291" y="123"/>
                  </a:lnTo>
                  <a:lnTo>
                    <a:pt x="274" y="125"/>
                  </a:lnTo>
                  <a:lnTo>
                    <a:pt x="256" y="130"/>
                  </a:lnTo>
                  <a:lnTo>
                    <a:pt x="238" y="137"/>
                  </a:lnTo>
                  <a:lnTo>
                    <a:pt x="218" y="147"/>
                  </a:lnTo>
                  <a:lnTo>
                    <a:pt x="200" y="161"/>
                  </a:lnTo>
                  <a:lnTo>
                    <a:pt x="181" y="180"/>
                  </a:lnTo>
                  <a:lnTo>
                    <a:pt x="164" y="201"/>
                  </a:lnTo>
                  <a:lnTo>
                    <a:pt x="151" y="220"/>
                  </a:lnTo>
                  <a:lnTo>
                    <a:pt x="141" y="232"/>
                  </a:lnTo>
                  <a:lnTo>
                    <a:pt x="132" y="243"/>
                  </a:lnTo>
                  <a:lnTo>
                    <a:pt x="122" y="249"/>
                  </a:lnTo>
                  <a:lnTo>
                    <a:pt x="114" y="253"/>
                  </a:lnTo>
                  <a:lnTo>
                    <a:pt x="105" y="254"/>
                  </a:lnTo>
                  <a:lnTo>
                    <a:pt x="95" y="255"/>
                  </a:lnTo>
                  <a:lnTo>
                    <a:pt x="83" y="255"/>
                  </a:lnTo>
                  <a:lnTo>
                    <a:pt x="73" y="255"/>
                  </a:lnTo>
                  <a:lnTo>
                    <a:pt x="63" y="254"/>
                  </a:lnTo>
                  <a:lnTo>
                    <a:pt x="53" y="252"/>
                  </a:lnTo>
                  <a:lnTo>
                    <a:pt x="44" y="250"/>
                  </a:lnTo>
                  <a:lnTo>
                    <a:pt x="36" y="246"/>
                  </a:lnTo>
                  <a:lnTo>
                    <a:pt x="29" y="243"/>
                  </a:lnTo>
                  <a:lnTo>
                    <a:pt x="22" y="238"/>
                  </a:lnTo>
                  <a:lnTo>
                    <a:pt x="16" y="234"/>
                  </a:lnTo>
                  <a:lnTo>
                    <a:pt x="9" y="224"/>
                  </a:lnTo>
                  <a:lnTo>
                    <a:pt x="5" y="213"/>
                  </a:lnTo>
                  <a:lnTo>
                    <a:pt x="1" y="201"/>
                  </a:lnTo>
                  <a:lnTo>
                    <a:pt x="0" y="186"/>
                  </a:lnTo>
                  <a:lnTo>
                    <a:pt x="1" y="177"/>
                  </a:lnTo>
                  <a:lnTo>
                    <a:pt x="3" y="167"/>
                  </a:lnTo>
                  <a:lnTo>
                    <a:pt x="6" y="155"/>
                  </a:lnTo>
                  <a:lnTo>
                    <a:pt x="12" y="143"/>
                  </a:lnTo>
                  <a:lnTo>
                    <a:pt x="18" y="130"/>
                  </a:lnTo>
                  <a:lnTo>
                    <a:pt x="27" y="117"/>
                  </a:lnTo>
                  <a:lnTo>
                    <a:pt x="37" y="104"/>
                  </a:lnTo>
                  <a:lnTo>
                    <a:pt x="50" y="90"/>
                  </a:lnTo>
                  <a:lnTo>
                    <a:pt x="57" y="83"/>
                  </a:lnTo>
                  <a:lnTo>
                    <a:pt x="65" y="76"/>
                  </a:lnTo>
                  <a:lnTo>
                    <a:pt x="74" y="69"/>
                  </a:lnTo>
                  <a:lnTo>
                    <a:pt x="83" y="62"/>
                  </a:lnTo>
                  <a:lnTo>
                    <a:pt x="95" y="54"/>
                  </a:lnTo>
                  <a:lnTo>
                    <a:pt x="107" y="47"/>
                  </a:lnTo>
                  <a:lnTo>
                    <a:pt x="121" y="39"/>
                  </a:lnTo>
                  <a:lnTo>
                    <a:pt x="136" y="32"/>
                  </a:lnTo>
                  <a:lnTo>
                    <a:pt x="154" y="25"/>
                  </a:lnTo>
                  <a:lnTo>
                    <a:pt x="171" y="19"/>
                  </a:lnTo>
                  <a:lnTo>
                    <a:pt x="191" y="14"/>
                  </a:lnTo>
                  <a:lnTo>
                    <a:pt x="211" y="9"/>
                  </a:lnTo>
                  <a:lnTo>
                    <a:pt x="233" y="6"/>
                  </a:lnTo>
                  <a:lnTo>
                    <a:pt x="256" y="2"/>
                  </a:lnTo>
                  <a:lnTo>
                    <a:pt x="282" y="1"/>
                  </a:lnTo>
                  <a:lnTo>
                    <a:pt x="308" y="0"/>
                  </a:lnTo>
                  <a:lnTo>
                    <a:pt x="324" y="0"/>
                  </a:lnTo>
                  <a:lnTo>
                    <a:pt x="340" y="1"/>
                  </a:lnTo>
                  <a:lnTo>
                    <a:pt x="355" y="2"/>
                  </a:lnTo>
                  <a:lnTo>
                    <a:pt x="370" y="3"/>
                  </a:lnTo>
                  <a:lnTo>
                    <a:pt x="385" y="5"/>
                  </a:lnTo>
                  <a:lnTo>
                    <a:pt x="400" y="7"/>
                  </a:lnTo>
                  <a:lnTo>
                    <a:pt x="414" y="9"/>
                  </a:lnTo>
                  <a:lnTo>
                    <a:pt x="428" y="13"/>
                  </a:lnTo>
                  <a:lnTo>
                    <a:pt x="441" y="16"/>
                  </a:lnTo>
                  <a:lnTo>
                    <a:pt x="455" y="19"/>
                  </a:lnTo>
                  <a:lnTo>
                    <a:pt x="467" y="24"/>
                  </a:lnTo>
                  <a:lnTo>
                    <a:pt x="480" y="28"/>
                  </a:lnTo>
                  <a:lnTo>
                    <a:pt x="491" y="33"/>
                  </a:lnTo>
                  <a:lnTo>
                    <a:pt x="503" y="38"/>
                  </a:lnTo>
                  <a:lnTo>
                    <a:pt x="515" y="44"/>
                  </a:lnTo>
                  <a:lnTo>
                    <a:pt x="525" y="49"/>
                  </a:lnTo>
                  <a:lnTo>
                    <a:pt x="524" y="54"/>
                  </a:lnTo>
                  <a:lnTo>
                    <a:pt x="523" y="59"/>
                  </a:lnTo>
                  <a:lnTo>
                    <a:pt x="523" y="64"/>
                  </a:lnTo>
                  <a:lnTo>
                    <a:pt x="523" y="69"/>
                  </a:lnTo>
                  <a:lnTo>
                    <a:pt x="525" y="89"/>
                  </a:lnTo>
                  <a:lnTo>
                    <a:pt x="531" y="107"/>
                  </a:lnTo>
                  <a:lnTo>
                    <a:pt x="539" y="124"/>
                  </a:lnTo>
                  <a:lnTo>
                    <a:pt x="551" y="139"/>
                  </a:lnTo>
                  <a:lnTo>
                    <a:pt x="558" y="146"/>
                  </a:lnTo>
                  <a:lnTo>
                    <a:pt x="566" y="152"/>
                  </a:lnTo>
                  <a:lnTo>
                    <a:pt x="574" y="156"/>
                  </a:lnTo>
                  <a:lnTo>
                    <a:pt x="584" y="161"/>
                  </a:lnTo>
                  <a:lnTo>
                    <a:pt x="593" y="165"/>
                  </a:lnTo>
                  <a:lnTo>
                    <a:pt x="602" y="167"/>
                  </a:lnTo>
                  <a:lnTo>
                    <a:pt x="613" y="168"/>
                  </a:lnTo>
                  <a:lnTo>
                    <a:pt x="623" y="169"/>
                  </a:lnTo>
                  <a:lnTo>
                    <a:pt x="626" y="182"/>
                  </a:lnTo>
                  <a:lnTo>
                    <a:pt x="629" y="194"/>
                  </a:lnTo>
                  <a:lnTo>
                    <a:pt x="630" y="208"/>
                  </a:lnTo>
                  <a:lnTo>
                    <a:pt x="630" y="222"/>
                  </a:lnTo>
                  <a:lnTo>
                    <a:pt x="625" y="223"/>
                  </a:lnTo>
                  <a:lnTo>
                    <a:pt x="622" y="223"/>
                  </a:lnTo>
                  <a:lnTo>
                    <a:pt x="617" y="223"/>
                  </a:lnTo>
                  <a:lnTo>
                    <a:pt x="614" y="223"/>
                  </a:lnTo>
                  <a:lnTo>
                    <a:pt x="598" y="223"/>
                  </a:lnTo>
                  <a:lnTo>
                    <a:pt x="581" y="223"/>
                  </a:lnTo>
                  <a:lnTo>
                    <a:pt x="565" y="222"/>
                  </a:lnTo>
                  <a:lnTo>
                    <a:pt x="550" y="220"/>
                  </a:lnTo>
                  <a:lnTo>
                    <a:pt x="535" y="217"/>
                  </a:lnTo>
                  <a:lnTo>
                    <a:pt x="521" y="215"/>
                  </a:lnTo>
                  <a:lnTo>
                    <a:pt x="508" y="212"/>
                  </a:lnTo>
                  <a:lnTo>
                    <a:pt x="495" y="207"/>
                  </a:lnTo>
                  <a:lnTo>
                    <a:pt x="493" y="206"/>
                  </a:lnTo>
                  <a:lnTo>
                    <a:pt x="489" y="206"/>
                  </a:lnTo>
                  <a:lnTo>
                    <a:pt x="487" y="206"/>
                  </a:lnTo>
                  <a:lnTo>
                    <a:pt x="483" y="206"/>
                  </a:lnTo>
                  <a:lnTo>
                    <a:pt x="475" y="207"/>
                  </a:lnTo>
                  <a:lnTo>
                    <a:pt x="468" y="209"/>
                  </a:lnTo>
                  <a:lnTo>
                    <a:pt x="463" y="213"/>
                  </a:lnTo>
                  <a:lnTo>
                    <a:pt x="457" y="217"/>
                  </a:lnTo>
                  <a:lnTo>
                    <a:pt x="452" y="223"/>
                  </a:lnTo>
                  <a:lnTo>
                    <a:pt x="449" y="229"/>
                  </a:lnTo>
                  <a:lnTo>
                    <a:pt x="448" y="236"/>
                  </a:lnTo>
                  <a:lnTo>
                    <a:pt x="446" y="244"/>
                  </a:lnTo>
                  <a:lnTo>
                    <a:pt x="449" y="255"/>
                  </a:lnTo>
                  <a:lnTo>
                    <a:pt x="455" y="266"/>
                  </a:lnTo>
                  <a:lnTo>
                    <a:pt x="463" y="274"/>
                  </a:lnTo>
                  <a:lnTo>
                    <a:pt x="473" y="279"/>
                  </a:lnTo>
                  <a:lnTo>
                    <a:pt x="474" y="280"/>
                  </a:lnTo>
                  <a:lnTo>
                    <a:pt x="489" y="284"/>
                  </a:lnTo>
                  <a:lnTo>
                    <a:pt x="504" y="288"/>
                  </a:lnTo>
                  <a:lnTo>
                    <a:pt x="520" y="290"/>
                  </a:lnTo>
                  <a:lnTo>
                    <a:pt x="536" y="293"/>
                  </a:lnTo>
                  <a:lnTo>
                    <a:pt x="554" y="296"/>
                  </a:lnTo>
                  <a:lnTo>
                    <a:pt x="571" y="297"/>
                  </a:lnTo>
                  <a:lnTo>
                    <a:pt x="588" y="298"/>
                  </a:lnTo>
                  <a:lnTo>
                    <a:pt x="607" y="298"/>
                  </a:lnTo>
                  <a:lnTo>
                    <a:pt x="609" y="297"/>
                  </a:lnTo>
                  <a:lnTo>
                    <a:pt x="611" y="297"/>
                  </a:lnTo>
                  <a:lnTo>
                    <a:pt x="614" y="297"/>
                  </a:lnTo>
                  <a:lnTo>
                    <a:pt x="616" y="297"/>
                  </a:lnTo>
                  <a:lnTo>
                    <a:pt x="604" y="319"/>
                  </a:lnTo>
                  <a:lnTo>
                    <a:pt x="592" y="338"/>
                  </a:lnTo>
                  <a:lnTo>
                    <a:pt x="576" y="356"/>
                  </a:lnTo>
                  <a:lnTo>
                    <a:pt x="557" y="371"/>
                  </a:lnTo>
                  <a:lnTo>
                    <a:pt x="538" y="384"/>
                  </a:lnTo>
                  <a:lnTo>
                    <a:pt x="517" y="397"/>
                  </a:lnTo>
                  <a:lnTo>
                    <a:pt x="496" y="409"/>
                  </a:lnTo>
                  <a:lnTo>
                    <a:pt x="474" y="420"/>
                  </a:lnTo>
                  <a:lnTo>
                    <a:pt x="457" y="429"/>
                  </a:lnTo>
                  <a:lnTo>
                    <a:pt x="440" y="439"/>
                  </a:lnTo>
                  <a:lnTo>
                    <a:pt x="423" y="449"/>
                  </a:lnTo>
                  <a:lnTo>
                    <a:pt x="408" y="459"/>
                  </a:lnTo>
                  <a:lnTo>
                    <a:pt x="395" y="470"/>
                  </a:lnTo>
                  <a:lnTo>
                    <a:pt x="382" y="482"/>
                  </a:lnTo>
                  <a:lnTo>
                    <a:pt x="372" y="495"/>
                  </a:lnTo>
                  <a:lnTo>
                    <a:pt x="363" y="510"/>
                  </a:lnTo>
                  <a:close/>
                </a:path>
              </a:pathLst>
            </a:custGeom>
            <a:solidFill>
              <a:srgbClr val="33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92180" name="Freeform 136"/>
            <p:cNvSpPr>
              <a:spLocks/>
            </p:cNvSpPr>
            <p:nvPr/>
          </p:nvSpPr>
          <p:spPr bwMode="auto">
            <a:xfrm>
              <a:off x="5224" y="2581"/>
              <a:ext cx="22" cy="22"/>
            </a:xfrm>
            <a:custGeom>
              <a:avLst/>
              <a:gdLst>
                <a:gd name="T0" fmla="*/ 1 w 43"/>
                <a:gd name="T1" fmla="*/ 0 h 45"/>
                <a:gd name="T2" fmla="*/ 1 w 43"/>
                <a:gd name="T3" fmla="*/ 0 h 45"/>
                <a:gd name="T4" fmla="*/ 1 w 43"/>
                <a:gd name="T5" fmla="*/ 0 h 45"/>
                <a:gd name="T6" fmla="*/ 1 w 43"/>
                <a:gd name="T7" fmla="*/ 0 h 45"/>
                <a:gd name="T8" fmla="*/ 1 w 43"/>
                <a:gd name="T9" fmla="*/ 0 h 45"/>
                <a:gd name="T10" fmla="*/ 1 w 43"/>
                <a:gd name="T11" fmla="*/ 0 h 45"/>
                <a:gd name="T12" fmla="*/ 1 w 43"/>
                <a:gd name="T13" fmla="*/ 0 h 45"/>
                <a:gd name="T14" fmla="*/ 1 w 43"/>
                <a:gd name="T15" fmla="*/ 0 h 45"/>
                <a:gd name="T16" fmla="*/ 1 w 43"/>
                <a:gd name="T17" fmla="*/ 0 h 45"/>
                <a:gd name="T18" fmla="*/ 1 w 43"/>
                <a:gd name="T19" fmla="*/ 0 h 45"/>
                <a:gd name="T20" fmla="*/ 1 w 43"/>
                <a:gd name="T21" fmla="*/ 0 h 45"/>
                <a:gd name="T22" fmla="*/ 1 w 43"/>
                <a:gd name="T23" fmla="*/ 0 h 45"/>
                <a:gd name="T24" fmla="*/ 0 w 43"/>
                <a:gd name="T25" fmla="*/ 0 h 45"/>
                <a:gd name="T26" fmla="*/ 1 w 43"/>
                <a:gd name="T27" fmla="*/ 0 h 45"/>
                <a:gd name="T28" fmla="*/ 1 w 43"/>
                <a:gd name="T29" fmla="*/ 0 h 45"/>
                <a:gd name="T30" fmla="*/ 1 w 43"/>
                <a:gd name="T31" fmla="*/ 0 h 45"/>
                <a:gd name="T32" fmla="*/ 1 w 43"/>
                <a:gd name="T33" fmla="*/ 0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3"/>
                <a:gd name="T52" fmla="*/ 0 h 45"/>
                <a:gd name="T53" fmla="*/ 43 w 43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3" h="45">
                  <a:moveTo>
                    <a:pt x="21" y="0"/>
                  </a:moveTo>
                  <a:lnTo>
                    <a:pt x="31" y="2"/>
                  </a:lnTo>
                  <a:lnTo>
                    <a:pt x="38" y="7"/>
                  </a:lnTo>
                  <a:lnTo>
                    <a:pt x="42" y="14"/>
                  </a:lnTo>
                  <a:lnTo>
                    <a:pt x="43" y="22"/>
                  </a:lnTo>
                  <a:lnTo>
                    <a:pt x="42" y="31"/>
                  </a:lnTo>
                  <a:lnTo>
                    <a:pt x="38" y="38"/>
                  </a:lnTo>
                  <a:lnTo>
                    <a:pt x="31" y="43"/>
                  </a:lnTo>
                  <a:lnTo>
                    <a:pt x="21" y="45"/>
                  </a:lnTo>
                  <a:lnTo>
                    <a:pt x="12" y="43"/>
                  </a:lnTo>
                  <a:lnTo>
                    <a:pt x="5" y="38"/>
                  </a:lnTo>
                  <a:lnTo>
                    <a:pt x="1" y="31"/>
                  </a:lnTo>
                  <a:lnTo>
                    <a:pt x="0" y="22"/>
                  </a:lnTo>
                  <a:lnTo>
                    <a:pt x="1" y="14"/>
                  </a:lnTo>
                  <a:lnTo>
                    <a:pt x="5" y="7"/>
                  </a:lnTo>
                  <a:lnTo>
                    <a:pt x="12" y="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92181" name="Freeform 137"/>
            <p:cNvSpPr>
              <a:spLocks/>
            </p:cNvSpPr>
            <p:nvPr/>
          </p:nvSpPr>
          <p:spPr bwMode="auto">
            <a:xfrm>
              <a:off x="5317" y="2581"/>
              <a:ext cx="23" cy="22"/>
            </a:xfrm>
            <a:custGeom>
              <a:avLst/>
              <a:gdLst>
                <a:gd name="T0" fmla="*/ 1 w 45"/>
                <a:gd name="T1" fmla="*/ 0 h 45"/>
                <a:gd name="T2" fmla="*/ 1 w 45"/>
                <a:gd name="T3" fmla="*/ 0 h 45"/>
                <a:gd name="T4" fmla="*/ 1 w 45"/>
                <a:gd name="T5" fmla="*/ 0 h 45"/>
                <a:gd name="T6" fmla="*/ 1 w 45"/>
                <a:gd name="T7" fmla="*/ 0 h 45"/>
                <a:gd name="T8" fmla="*/ 1 w 45"/>
                <a:gd name="T9" fmla="*/ 0 h 45"/>
                <a:gd name="T10" fmla="*/ 1 w 45"/>
                <a:gd name="T11" fmla="*/ 0 h 45"/>
                <a:gd name="T12" fmla="*/ 1 w 45"/>
                <a:gd name="T13" fmla="*/ 0 h 45"/>
                <a:gd name="T14" fmla="*/ 1 w 45"/>
                <a:gd name="T15" fmla="*/ 0 h 45"/>
                <a:gd name="T16" fmla="*/ 1 w 45"/>
                <a:gd name="T17" fmla="*/ 0 h 45"/>
                <a:gd name="T18" fmla="*/ 1 w 45"/>
                <a:gd name="T19" fmla="*/ 0 h 45"/>
                <a:gd name="T20" fmla="*/ 1 w 45"/>
                <a:gd name="T21" fmla="*/ 0 h 45"/>
                <a:gd name="T22" fmla="*/ 1 w 45"/>
                <a:gd name="T23" fmla="*/ 0 h 45"/>
                <a:gd name="T24" fmla="*/ 0 w 45"/>
                <a:gd name="T25" fmla="*/ 0 h 45"/>
                <a:gd name="T26" fmla="*/ 1 w 45"/>
                <a:gd name="T27" fmla="*/ 0 h 45"/>
                <a:gd name="T28" fmla="*/ 1 w 45"/>
                <a:gd name="T29" fmla="*/ 0 h 45"/>
                <a:gd name="T30" fmla="*/ 1 w 45"/>
                <a:gd name="T31" fmla="*/ 0 h 45"/>
                <a:gd name="T32" fmla="*/ 1 w 45"/>
                <a:gd name="T33" fmla="*/ 0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5"/>
                <a:gd name="T52" fmla="*/ 0 h 45"/>
                <a:gd name="T53" fmla="*/ 45 w 45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5" h="45">
                  <a:moveTo>
                    <a:pt x="22" y="0"/>
                  </a:moveTo>
                  <a:lnTo>
                    <a:pt x="31" y="2"/>
                  </a:lnTo>
                  <a:lnTo>
                    <a:pt x="38" y="7"/>
                  </a:lnTo>
                  <a:lnTo>
                    <a:pt x="43" y="14"/>
                  </a:lnTo>
                  <a:lnTo>
                    <a:pt x="45" y="22"/>
                  </a:lnTo>
                  <a:lnTo>
                    <a:pt x="43" y="31"/>
                  </a:lnTo>
                  <a:lnTo>
                    <a:pt x="38" y="38"/>
                  </a:lnTo>
                  <a:lnTo>
                    <a:pt x="31" y="43"/>
                  </a:lnTo>
                  <a:lnTo>
                    <a:pt x="22" y="45"/>
                  </a:lnTo>
                  <a:lnTo>
                    <a:pt x="14" y="43"/>
                  </a:lnTo>
                  <a:lnTo>
                    <a:pt x="7" y="38"/>
                  </a:lnTo>
                  <a:lnTo>
                    <a:pt x="2" y="31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7" y="7"/>
                  </a:lnTo>
                  <a:lnTo>
                    <a:pt x="14" y="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  <a:latin typeface="Calibri" pitchFamily="34" charset="0"/>
              </a:endParaRPr>
            </a:p>
          </p:txBody>
        </p:sp>
      </p:grpSp>
      <p:grpSp>
        <p:nvGrpSpPr>
          <p:cNvPr id="6" name="Group 138"/>
          <p:cNvGrpSpPr>
            <a:grpSpLocks/>
          </p:cNvGrpSpPr>
          <p:nvPr/>
        </p:nvGrpSpPr>
        <p:grpSpPr bwMode="auto">
          <a:xfrm>
            <a:off x="323850" y="2003425"/>
            <a:ext cx="1781175" cy="866775"/>
            <a:chOff x="340" y="1706"/>
            <a:chExt cx="988" cy="567"/>
          </a:xfrm>
        </p:grpSpPr>
        <p:sp>
          <p:nvSpPr>
            <p:cNvPr id="92172" name="Rectangle 139"/>
            <p:cNvSpPr>
              <a:spLocks noChangeArrowheads="1"/>
            </p:cNvSpPr>
            <p:nvPr/>
          </p:nvSpPr>
          <p:spPr bwMode="auto">
            <a:xfrm>
              <a:off x="340" y="1706"/>
              <a:ext cx="792" cy="56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altLang="ru-RU" sz="1500">
                  <a:solidFill>
                    <a:srgbClr val="000000"/>
                  </a:solidFill>
                  <a:latin typeface="Arial" pitchFamily="34" charset="0"/>
                </a:rPr>
                <a:t>Сообщение </a:t>
              </a:r>
              <a:br>
                <a:rPr lang="ru-RU" altLang="ru-RU" sz="1500">
                  <a:solidFill>
                    <a:srgbClr val="000000"/>
                  </a:solidFill>
                  <a:latin typeface="Arial" pitchFamily="34" charset="0"/>
                </a:rPr>
              </a:br>
              <a:r>
                <a:rPr lang="ru-RU" altLang="ru-RU" sz="1500">
                  <a:solidFill>
                    <a:srgbClr val="000000"/>
                  </a:solidFill>
                  <a:latin typeface="Arial" pitchFamily="34" charset="0"/>
                </a:rPr>
                <a:t>темы </a:t>
              </a:r>
              <a:br>
                <a:rPr lang="ru-RU" altLang="ru-RU" sz="1500">
                  <a:solidFill>
                    <a:srgbClr val="000000"/>
                  </a:solidFill>
                  <a:latin typeface="Arial" pitchFamily="34" charset="0"/>
                </a:rPr>
              </a:br>
              <a:r>
                <a:rPr lang="ru-RU" altLang="ru-RU" sz="1500">
                  <a:solidFill>
                    <a:srgbClr val="000000"/>
                  </a:solidFill>
                  <a:latin typeface="Arial" pitchFamily="34" charset="0"/>
                </a:rPr>
                <a:t>и цели</a:t>
              </a:r>
            </a:p>
          </p:txBody>
        </p:sp>
        <p:sp>
          <p:nvSpPr>
            <p:cNvPr id="92173" name="Line 140"/>
            <p:cNvSpPr>
              <a:spLocks noChangeShapeType="1"/>
            </p:cNvSpPr>
            <p:nvPr/>
          </p:nvSpPr>
          <p:spPr bwMode="auto">
            <a:xfrm>
              <a:off x="1139" y="2008"/>
              <a:ext cx="18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  <a:latin typeface="Calibri" pitchFamily="34" charset="0"/>
              </a:endParaRPr>
            </a:p>
          </p:txBody>
        </p:sp>
      </p:grpSp>
      <p:sp>
        <p:nvSpPr>
          <p:cNvPr id="78859" name="Rectangle 143"/>
          <p:cNvSpPr>
            <a:spLocks noChangeArrowheads="1"/>
          </p:cNvSpPr>
          <p:nvPr/>
        </p:nvSpPr>
        <p:spPr bwMode="auto">
          <a:xfrm>
            <a:off x="7599363" y="1989138"/>
            <a:ext cx="1149350" cy="898525"/>
          </a:xfrm>
          <a:prstGeom prst="rect">
            <a:avLst/>
          </a:prstGeom>
          <a:solidFill>
            <a:srgbClr val="FF8A3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500">
                <a:solidFill>
                  <a:srgbClr val="000000"/>
                </a:solidFill>
                <a:latin typeface="Arial" pitchFamily="34" charset="0"/>
              </a:rPr>
              <a:t>Контроль</a:t>
            </a:r>
          </a:p>
        </p:txBody>
      </p:sp>
      <p:pic>
        <p:nvPicPr>
          <p:cNvPr id="31" name="Picture 1" descr="C:\Users\валентина\Desktop\образ преподаван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3429000"/>
            <a:ext cx="4262032" cy="304834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66484132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8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542925" y="2024063"/>
            <a:ext cx="7916863" cy="900112"/>
            <a:chOff x="431" y="1275"/>
            <a:chExt cx="4898" cy="567"/>
          </a:xfrm>
        </p:grpSpPr>
        <p:sp>
          <p:nvSpPr>
            <p:cNvPr id="93194" name="Rectangle 3"/>
            <p:cNvSpPr>
              <a:spLocks noChangeArrowheads="1"/>
            </p:cNvSpPr>
            <p:nvPr/>
          </p:nvSpPr>
          <p:spPr bwMode="auto">
            <a:xfrm>
              <a:off x="4616" y="1275"/>
              <a:ext cx="713" cy="56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altLang="ru-RU" sz="1600">
                  <a:solidFill>
                    <a:prstClr val="black"/>
                  </a:solidFill>
                  <a:latin typeface="Arial" pitchFamily="34" charset="0"/>
                </a:rPr>
                <a:t>Контроль</a:t>
              </a:r>
            </a:p>
          </p:txBody>
        </p:sp>
        <p:sp>
          <p:nvSpPr>
            <p:cNvPr id="93195" name="Rectangle 4"/>
            <p:cNvSpPr>
              <a:spLocks noChangeArrowheads="1"/>
            </p:cNvSpPr>
            <p:nvPr/>
          </p:nvSpPr>
          <p:spPr bwMode="auto">
            <a:xfrm>
              <a:off x="3569" y="1296"/>
              <a:ext cx="969" cy="54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altLang="ru-RU" sz="1600">
                  <a:solidFill>
                    <a:prstClr val="black"/>
                  </a:solidFill>
                  <a:latin typeface="Arial" pitchFamily="34" charset="0"/>
                </a:rPr>
                <a:t>Закрепление</a:t>
              </a:r>
            </a:p>
          </p:txBody>
        </p:sp>
        <p:sp>
          <p:nvSpPr>
            <p:cNvPr id="93196" name="Line 5"/>
            <p:cNvSpPr>
              <a:spLocks noChangeShapeType="1"/>
            </p:cNvSpPr>
            <p:nvPr/>
          </p:nvSpPr>
          <p:spPr bwMode="auto">
            <a:xfrm>
              <a:off x="4482" y="1587"/>
              <a:ext cx="11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93197" name="Rectangle 6"/>
            <p:cNvSpPr>
              <a:spLocks noChangeArrowheads="1"/>
            </p:cNvSpPr>
            <p:nvPr/>
          </p:nvSpPr>
          <p:spPr bwMode="auto">
            <a:xfrm>
              <a:off x="2545" y="1296"/>
              <a:ext cx="958" cy="54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altLang="ru-RU" sz="1600">
                  <a:solidFill>
                    <a:prstClr val="black"/>
                  </a:solidFill>
                  <a:latin typeface="Arial" pitchFamily="34" charset="0"/>
                </a:rPr>
                <a:t>Проблемное объяснение</a:t>
              </a:r>
            </a:p>
          </p:txBody>
        </p:sp>
        <p:sp>
          <p:nvSpPr>
            <p:cNvPr id="93198" name="Line 7"/>
            <p:cNvSpPr>
              <a:spLocks noChangeShapeType="1"/>
            </p:cNvSpPr>
            <p:nvPr/>
          </p:nvSpPr>
          <p:spPr bwMode="auto">
            <a:xfrm>
              <a:off x="3447" y="1587"/>
              <a:ext cx="11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93199" name="Rectangle 8"/>
            <p:cNvSpPr>
              <a:spLocks noChangeArrowheads="1"/>
            </p:cNvSpPr>
            <p:nvPr/>
          </p:nvSpPr>
          <p:spPr bwMode="auto">
            <a:xfrm>
              <a:off x="1430" y="1296"/>
              <a:ext cx="1029" cy="54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altLang="ru-RU" sz="1600">
                  <a:solidFill>
                    <a:prstClr val="black"/>
                  </a:solidFill>
                  <a:latin typeface="Arial" pitchFamily="34" charset="0"/>
                </a:rPr>
                <a:t>Актуализация знаний</a:t>
              </a:r>
            </a:p>
          </p:txBody>
        </p:sp>
        <p:sp>
          <p:nvSpPr>
            <p:cNvPr id="93200" name="Line 9"/>
            <p:cNvSpPr>
              <a:spLocks noChangeShapeType="1"/>
            </p:cNvSpPr>
            <p:nvPr/>
          </p:nvSpPr>
          <p:spPr bwMode="auto">
            <a:xfrm>
              <a:off x="2422" y="1587"/>
              <a:ext cx="11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93201" name="Rectangle 10"/>
            <p:cNvSpPr>
              <a:spLocks noChangeArrowheads="1"/>
            </p:cNvSpPr>
            <p:nvPr/>
          </p:nvSpPr>
          <p:spPr bwMode="auto">
            <a:xfrm>
              <a:off x="431" y="1296"/>
              <a:ext cx="904" cy="54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altLang="ru-RU" sz="1600">
                  <a:solidFill>
                    <a:prstClr val="black"/>
                  </a:solidFill>
                  <a:latin typeface="Arial" pitchFamily="34" charset="0"/>
                </a:rPr>
                <a:t>Сообщение </a:t>
              </a:r>
              <a:br>
                <a:rPr lang="ru-RU" altLang="ru-RU" sz="1600">
                  <a:solidFill>
                    <a:prstClr val="black"/>
                  </a:solidFill>
                  <a:latin typeface="Arial" pitchFamily="34" charset="0"/>
                </a:rPr>
              </a:br>
              <a:r>
                <a:rPr lang="ru-RU" altLang="ru-RU" sz="1600">
                  <a:solidFill>
                    <a:prstClr val="black"/>
                  </a:solidFill>
                  <a:latin typeface="Arial" pitchFamily="34" charset="0"/>
                </a:rPr>
                <a:t>темы </a:t>
              </a:r>
              <a:br>
                <a:rPr lang="ru-RU" altLang="ru-RU" sz="1600">
                  <a:solidFill>
                    <a:prstClr val="black"/>
                  </a:solidFill>
                  <a:latin typeface="Arial" pitchFamily="34" charset="0"/>
                </a:rPr>
              </a:br>
              <a:r>
                <a:rPr lang="ru-RU" altLang="ru-RU" sz="1600">
                  <a:solidFill>
                    <a:prstClr val="black"/>
                  </a:solidFill>
                  <a:latin typeface="Arial" pitchFamily="34" charset="0"/>
                </a:rPr>
                <a:t>и цели</a:t>
              </a:r>
            </a:p>
          </p:txBody>
        </p:sp>
        <p:sp>
          <p:nvSpPr>
            <p:cNvPr id="93202" name="Line 11"/>
            <p:cNvSpPr>
              <a:spLocks noChangeShapeType="1"/>
            </p:cNvSpPr>
            <p:nvPr/>
          </p:nvSpPr>
          <p:spPr bwMode="auto">
            <a:xfrm>
              <a:off x="1307" y="1587"/>
              <a:ext cx="11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  <a:latin typeface="Calibri" pitchFamily="34" charset="0"/>
              </a:endParaRPr>
            </a:p>
          </p:txBody>
        </p:sp>
      </p:grpSp>
      <p:sp>
        <p:nvSpPr>
          <p:cNvPr id="41" name="Rectangle 15"/>
          <p:cNvSpPr>
            <a:spLocks noChangeArrowheads="1"/>
          </p:cNvSpPr>
          <p:nvPr/>
        </p:nvSpPr>
        <p:spPr bwMode="auto">
          <a:xfrm>
            <a:off x="542925" y="765175"/>
            <a:ext cx="7916863" cy="942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2800">
                <a:solidFill>
                  <a:srgbClr val="D60000"/>
                </a:solidFill>
                <a:latin typeface="Arial" pitchFamily="34" charset="0"/>
              </a:rPr>
              <a:t>Структура метода проблемного </a:t>
            </a:r>
            <a:br>
              <a:rPr lang="ru-RU" altLang="ru-RU" sz="2800">
                <a:solidFill>
                  <a:srgbClr val="D60000"/>
                </a:solidFill>
                <a:latin typeface="Arial" pitchFamily="34" charset="0"/>
              </a:rPr>
            </a:br>
            <a:r>
              <a:rPr lang="ru-RU" altLang="ru-RU" sz="2800">
                <a:solidFill>
                  <a:srgbClr val="D60000"/>
                </a:solidFill>
                <a:latin typeface="Arial" pitchFamily="34" charset="0"/>
              </a:rPr>
              <a:t>объяснения знаний</a:t>
            </a:r>
          </a:p>
        </p:txBody>
      </p:sp>
      <p:sp>
        <p:nvSpPr>
          <p:cNvPr id="42" name="Rectangle 16"/>
          <p:cNvSpPr>
            <a:spLocks noChangeArrowheads="1"/>
          </p:cNvSpPr>
          <p:nvPr/>
        </p:nvSpPr>
        <p:spPr bwMode="auto">
          <a:xfrm>
            <a:off x="7289800" y="2024063"/>
            <a:ext cx="1169988" cy="898525"/>
          </a:xfrm>
          <a:prstGeom prst="rect">
            <a:avLst/>
          </a:prstGeom>
          <a:solidFill>
            <a:srgbClr val="FF8A3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600">
                <a:solidFill>
                  <a:prstClr val="black"/>
                </a:solidFill>
                <a:latin typeface="Arial" pitchFamily="34" charset="0"/>
              </a:rPr>
              <a:t>Контроль</a:t>
            </a:r>
          </a:p>
        </p:txBody>
      </p:sp>
      <p:sp>
        <p:nvSpPr>
          <p:cNvPr id="93189" name="Rectangle 17"/>
          <p:cNvSpPr>
            <a:spLocks noChangeArrowheads="1"/>
          </p:cNvSpPr>
          <p:nvPr/>
        </p:nvSpPr>
        <p:spPr bwMode="auto">
          <a:xfrm>
            <a:off x="569913" y="4130675"/>
            <a:ext cx="7818437" cy="1890713"/>
          </a:xfrm>
          <a:prstGeom prst="rect">
            <a:avLst/>
          </a:prstGeom>
          <a:solidFill>
            <a:schemeClr val="bg1"/>
          </a:solidFill>
          <a:ln w="28575">
            <a:solidFill>
              <a:srgbClr val="3399FF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spcAft>
                <a:spcPct val="30000"/>
              </a:spcAft>
              <a:tabLst>
                <a:tab pos="160338" algn="l"/>
                <a:tab pos="1943100" algn="l"/>
              </a:tabLst>
            </a:pPr>
            <a:r>
              <a:rPr lang="ru-RU" altLang="ru-RU" sz="2100" b="1" dirty="0">
                <a:solidFill>
                  <a:srgbClr val="FF6600"/>
                </a:solidFill>
                <a:latin typeface="Arial" pitchFamily="34" charset="0"/>
              </a:rPr>
              <a:t>Вывод:</a:t>
            </a:r>
            <a:r>
              <a:rPr lang="ru-RU" altLang="ru-RU" sz="2100" b="1" dirty="0">
                <a:solidFill>
                  <a:prstClr val="black"/>
                </a:solidFill>
                <a:latin typeface="Arial" pitchFamily="34" charset="0"/>
              </a:rPr>
              <a:t> </a:t>
            </a:r>
          </a:p>
          <a:p>
            <a:pPr>
              <a:spcAft>
                <a:spcPct val="30000"/>
              </a:spcAft>
              <a:tabLst>
                <a:tab pos="160338" algn="l"/>
                <a:tab pos="1943100" algn="l"/>
              </a:tabLst>
            </a:pPr>
            <a:r>
              <a:rPr lang="ru-RU" altLang="ru-RU" sz="2100" b="1" dirty="0">
                <a:solidFill>
                  <a:prstClr val="black"/>
                </a:solidFill>
                <a:latin typeface="Arial" pitchFamily="34" charset="0"/>
              </a:rPr>
              <a:t>Метод обучения в массовой школе</a:t>
            </a:r>
            <a:r>
              <a:rPr lang="en-US" altLang="ru-RU" sz="2100" b="1" dirty="0">
                <a:solidFill>
                  <a:prstClr val="black"/>
                </a:solidFill>
                <a:latin typeface="Arial" pitchFamily="34" charset="0"/>
              </a:rPr>
              <a:t> </a:t>
            </a:r>
            <a:r>
              <a:rPr lang="ru-RU" altLang="ru-RU" sz="2100" b="1" dirty="0">
                <a:solidFill>
                  <a:srgbClr val="FF6600"/>
                </a:solidFill>
                <a:latin typeface="Arial" pitchFamily="34" charset="0"/>
              </a:rPr>
              <a:t>НЕ ОБЕСПЕЧИВАЕТ </a:t>
            </a:r>
            <a:r>
              <a:rPr lang="ru-RU" altLang="ru-RU" sz="2100" b="1" dirty="0">
                <a:solidFill>
                  <a:prstClr val="black"/>
                </a:solidFill>
                <a:latin typeface="Arial" pitchFamily="34" charset="0"/>
              </a:rPr>
              <a:t>качественную реализацию целей ФГОС. </a:t>
            </a:r>
          </a:p>
          <a:p>
            <a:pPr>
              <a:spcAft>
                <a:spcPct val="30000"/>
              </a:spcAft>
              <a:tabLst>
                <a:tab pos="160338" algn="l"/>
                <a:tab pos="1943100" algn="l"/>
              </a:tabLst>
            </a:pPr>
            <a:r>
              <a:rPr lang="ru-RU" altLang="ru-RU" sz="2100" b="1" dirty="0">
                <a:solidFill>
                  <a:prstClr val="black"/>
                </a:solidFill>
                <a:latin typeface="Arial" pitchFamily="34" charset="0"/>
              </a:rPr>
              <a:t>Необходим переход к новым методам </a:t>
            </a:r>
            <a:r>
              <a:rPr lang="ru-RU" altLang="ru-RU" sz="2100" b="1" dirty="0" err="1">
                <a:solidFill>
                  <a:prstClr val="black"/>
                </a:solidFill>
                <a:latin typeface="Arial" pitchFamily="34" charset="0"/>
              </a:rPr>
              <a:t>деятельностного</a:t>
            </a:r>
            <a:r>
              <a:rPr lang="ru-RU" altLang="ru-RU" sz="2100" b="1" dirty="0">
                <a:solidFill>
                  <a:prstClr val="black"/>
                </a:solidFill>
                <a:latin typeface="Arial" pitchFamily="34" charset="0"/>
              </a:rPr>
              <a:t> типа.  </a:t>
            </a:r>
            <a:r>
              <a:rPr lang="ru-RU" altLang="ru-RU" sz="2100" dirty="0">
                <a:solidFill>
                  <a:prstClr val="black"/>
                </a:solidFill>
                <a:latin typeface="Arial" pitchFamily="34" charset="0"/>
              </a:rPr>
              <a:t> </a:t>
            </a:r>
          </a:p>
        </p:txBody>
      </p:sp>
      <p:grpSp>
        <p:nvGrpSpPr>
          <p:cNvPr id="3" name="Group 27"/>
          <p:cNvGrpSpPr>
            <a:grpSpLocks/>
          </p:cNvGrpSpPr>
          <p:nvPr/>
        </p:nvGrpSpPr>
        <p:grpSpPr bwMode="auto">
          <a:xfrm>
            <a:off x="611188" y="1844675"/>
            <a:ext cx="7861300" cy="1223963"/>
            <a:chOff x="249" y="1162"/>
            <a:chExt cx="5262" cy="771"/>
          </a:xfrm>
        </p:grpSpPr>
        <p:sp>
          <p:nvSpPr>
            <p:cNvPr id="93192" name="Line 28"/>
            <p:cNvSpPr>
              <a:spLocks noChangeShapeType="1"/>
            </p:cNvSpPr>
            <p:nvPr/>
          </p:nvSpPr>
          <p:spPr bwMode="auto">
            <a:xfrm>
              <a:off x="249" y="1162"/>
              <a:ext cx="5262" cy="771"/>
            </a:xfrm>
            <a:prstGeom prst="line">
              <a:avLst/>
            </a:prstGeom>
            <a:noFill/>
            <a:ln w="28575">
              <a:solidFill>
                <a:srgbClr val="D2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93193" name="Line 29"/>
            <p:cNvSpPr>
              <a:spLocks noChangeShapeType="1"/>
            </p:cNvSpPr>
            <p:nvPr/>
          </p:nvSpPr>
          <p:spPr bwMode="auto">
            <a:xfrm flipH="1">
              <a:off x="249" y="1162"/>
              <a:ext cx="5262" cy="771"/>
            </a:xfrm>
            <a:prstGeom prst="line">
              <a:avLst/>
            </a:prstGeom>
            <a:noFill/>
            <a:ln w="28575">
              <a:solidFill>
                <a:srgbClr val="D2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  <a:latin typeface="Calibri" pitchFamily="34" charset="0"/>
              </a:endParaRPr>
            </a:p>
          </p:txBody>
        </p:sp>
      </p:grpSp>
      <p:sp>
        <p:nvSpPr>
          <p:cNvPr id="57" name="Text Box 11"/>
          <p:cNvSpPr txBox="1">
            <a:spLocks noChangeArrowheads="1"/>
          </p:cNvSpPr>
          <p:nvPr/>
        </p:nvSpPr>
        <p:spPr bwMode="auto">
          <a:xfrm>
            <a:off x="509588" y="533400"/>
            <a:ext cx="8064500" cy="156966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9600" dirty="0">
                <a:solidFill>
                  <a:srgbClr val="FF6600"/>
                </a:solidFill>
                <a:latin typeface="Arial" pitchFamily="34" charset="0"/>
              </a:rPr>
              <a:t>Как обучать?</a:t>
            </a:r>
          </a:p>
        </p:txBody>
      </p:sp>
    </p:spTree>
    <p:extLst>
      <p:ext uri="{BB962C8B-B14F-4D97-AF65-F5344CB8AC3E}">
        <p14:creationId xmlns:p14="http://schemas.microsoft.com/office/powerpoint/2010/main" xmlns="" val="30964104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xit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Horizontal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6" presetClass="exit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6" presetClass="exit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6" presetClass="exit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Horizontal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5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sz="half" idx="1"/>
          </p:nvPr>
        </p:nvSpPr>
        <p:spPr>
          <a:xfrm>
            <a:off x="533400" y="1323521"/>
            <a:ext cx="3505200" cy="4530725"/>
          </a:xfrm>
        </p:spPr>
        <p:txBody>
          <a:bodyPr rtlCol="0">
            <a:normAutofit/>
          </a:bodyPr>
          <a:lstStyle/>
          <a:p>
            <a:pPr marL="438912" indent="-341313" fontAlgn="auto">
              <a:lnSpc>
                <a:spcPct val="90000"/>
              </a:lnSpc>
              <a:spcBef>
                <a:spcPts val="825"/>
              </a:spcBef>
              <a:spcAft>
                <a:spcPts val="0"/>
              </a:spcAft>
              <a:buSzPct val="60000"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lang="ru-RU" sz="33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Традиционный взгляд: </a:t>
            </a:r>
          </a:p>
          <a:p>
            <a:pPr marL="438912" indent="-341313" fontAlgn="auto">
              <a:lnSpc>
                <a:spcPct val="90000"/>
              </a:lnSpc>
              <a:spcBef>
                <a:spcPts val="825"/>
              </a:spcBef>
              <a:spcAft>
                <a:spcPts val="0"/>
              </a:spcAft>
              <a:buSzPct val="60000"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endParaRPr lang="ru-RU" sz="3300" b="1" dirty="0" smtClean="0">
              <a:solidFill>
                <a:srgbClr val="FF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38912" indent="-341313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60000"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задача школы - дать глубокие</a:t>
            </a:r>
            <a:r>
              <a:rPr lang="ru-RU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прочные ЗНАНИЯ</a:t>
            </a:r>
          </a:p>
          <a:p>
            <a:pPr marL="438912" indent="-341313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60000"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endParaRPr lang="ru-RU" b="1" dirty="0" smtClean="0">
              <a:solidFill>
                <a:srgbClr val="FF66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1508" name="Rectangle 3"/>
          <p:cNvSpPr>
            <a:spLocks noGrp="1" noChangeArrowheads="1"/>
          </p:cNvSpPr>
          <p:nvPr>
            <p:ph sz="half" idx="2"/>
          </p:nvPr>
        </p:nvSpPr>
        <p:spPr>
          <a:xfrm>
            <a:off x="4724400" y="1301750"/>
            <a:ext cx="3962400" cy="4665662"/>
          </a:xfrm>
        </p:spPr>
        <p:txBody>
          <a:bodyPr/>
          <a:lstStyle/>
          <a:p>
            <a:pPr marL="341313" indent="-341313">
              <a:lnSpc>
                <a:spcPct val="90000"/>
              </a:lnSpc>
              <a:spcBef>
                <a:spcPts val="600"/>
              </a:spcBef>
              <a:buClr>
                <a:srgbClr val="0000FF"/>
              </a:buClr>
              <a:buSzPct val="60000"/>
              <a:buFont typeface="Wingdings" pitchFamily="2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600" b="1" dirty="0" smtClean="0">
                <a:solidFill>
                  <a:srgbClr val="E785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ФГОС ООО:</a:t>
            </a:r>
            <a:endParaRPr lang="ru-RU" sz="2400" b="1" dirty="0" smtClean="0">
              <a:solidFill>
                <a:srgbClr val="E7850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1313" indent="-341313">
              <a:lnSpc>
                <a:spcPct val="90000"/>
              </a:lnSpc>
              <a:spcBef>
                <a:spcPts val="600"/>
              </a:spcBef>
              <a:buClr>
                <a:srgbClr val="0000FF"/>
              </a:buClr>
              <a:buSzPct val="60000"/>
              <a:buFont typeface="Wingdings" pitchFamily="2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lang="ru-RU" sz="2400" b="1" u="sng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1313" indent="-341313">
              <a:lnSpc>
                <a:spcPct val="90000"/>
              </a:lnSpc>
              <a:buClr>
                <a:srgbClr val="0000FF"/>
              </a:buClr>
              <a:buSzPct val="60000"/>
              <a:buFont typeface="Wingdings" pitchFamily="2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«Смена образовательной парадигмы»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341313" indent="-341313">
              <a:lnSpc>
                <a:spcPct val="90000"/>
              </a:lnSpc>
              <a:buClr>
                <a:srgbClr val="0000FF"/>
              </a:buClr>
              <a:buSzPct val="60000"/>
              <a:buFont typeface="Wingdings" pitchFamily="2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Вместо передачи суммы знаний –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личности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учащегося на основе освоения способов деятельности</a:t>
            </a:r>
          </a:p>
        </p:txBody>
      </p:sp>
      <p:sp>
        <p:nvSpPr>
          <p:cNvPr id="5" name="Тройная стрелка влево/вправо/вверх 4"/>
          <p:cNvSpPr/>
          <p:nvPr/>
        </p:nvSpPr>
        <p:spPr>
          <a:xfrm flipV="1">
            <a:off x="2091418" y="762000"/>
            <a:ext cx="4464050" cy="1079500"/>
          </a:xfrm>
          <a:prstGeom prst="leftRightUp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95232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Скругленный">
  <a:themeElements>
    <a:clrScheme name="Скругленный 1">
      <a:dk1>
        <a:srgbClr val="000000"/>
      </a:dk1>
      <a:lt1>
        <a:srgbClr val="FFFFFF"/>
      </a:lt1>
      <a:dk2>
        <a:srgbClr val="FFFFFF"/>
      </a:dk2>
      <a:lt2>
        <a:srgbClr val="669999"/>
      </a:lt2>
      <a:accent1>
        <a:srgbClr val="99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8A8AE7"/>
      </a:accent6>
      <a:hlink>
        <a:srgbClr val="996666"/>
      </a:hlink>
      <a:folHlink>
        <a:srgbClr val="6666CC"/>
      </a:folHlink>
    </a:clrScheme>
    <a:fontScheme name="Скругленный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ругленный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2_Скругленный">
  <a:themeElements>
    <a:clrScheme name="Скругленный 1">
      <a:dk1>
        <a:srgbClr val="000000"/>
      </a:dk1>
      <a:lt1>
        <a:srgbClr val="FFFFFF"/>
      </a:lt1>
      <a:dk2>
        <a:srgbClr val="FFFFFF"/>
      </a:dk2>
      <a:lt2>
        <a:srgbClr val="669999"/>
      </a:lt2>
      <a:accent1>
        <a:srgbClr val="99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8A8AE7"/>
      </a:accent6>
      <a:hlink>
        <a:srgbClr val="996666"/>
      </a:hlink>
      <a:folHlink>
        <a:srgbClr val="6666CC"/>
      </a:folHlink>
    </a:clrScheme>
    <a:fontScheme name="Скругленный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ругленный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Скругленный">
  <a:themeElements>
    <a:clrScheme name="Скругленный 1">
      <a:dk1>
        <a:srgbClr val="000000"/>
      </a:dk1>
      <a:lt1>
        <a:srgbClr val="FFFFFF"/>
      </a:lt1>
      <a:dk2>
        <a:srgbClr val="FFFFFF"/>
      </a:dk2>
      <a:lt2>
        <a:srgbClr val="669999"/>
      </a:lt2>
      <a:accent1>
        <a:srgbClr val="99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8A8AE7"/>
      </a:accent6>
      <a:hlink>
        <a:srgbClr val="996666"/>
      </a:hlink>
      <a:folHlink>
        <a:srgbClr val="6666CC"/>
      </a:folHlink>
    </a:clrScheme>
    <a:fontScheme name="Скругленный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ругленный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Скругленный">
  <a:themeElements>
    <a:clrScheme name="Скругленный 1">
      <a:dk1>
        <a:srgbClr val="000000"/>
      </a:dk1>
      <a:lt1>
        <a:srgbClr val="FFFFFF"/>
      </a:lt1>
      <a:dk2>
        <a:srgbClr val="FFFFFF"/>
      </a:dk2>
      <a:lt2>
        <a:srgbClr val="669999"/>
      </a:lt2>
      <a:accent1>
        <a:srgbClr val="99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8A8AE7"/>
      </a:accent6>
      <a:hlink>
        <a:srgbClr val="996666"/>
      </a:hlink>
      <a:folHlink>
        <a:srgbClr val="6666CC"/>
      </a:folHlink>
    </a:clrScheme>
    <a:fontScheme name="Скругленный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ругленный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7_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0_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3_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4_Скругленный">
  <a:themeElements>
    <a:clrScheme name="Скругленный 1">
      <a:dk1>
        <a:srgbClr val="000000"/>
      </a:dk1>
      <a:lt1>
        <a:srgbClr val="FFFFFF"/>
      </a:lt1>
      <a:dk2>
        <a:srgbClr val="FFFFFF"/>
      </a:dk2>
      <a:lt2>
        <a:srgbClr val="669999"/>
      </a:lt2>
      <a:accent1>
        <a:srgbClr val="99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8A8AE7"/>
      </a:accent6>
      <a:hlink>
        <a:srgbClr val="996666"/>
      </a:hlink>
      <a:folHlink>
        <a:srgbClr val="6666CC"/>
      </a:folHlink>
    </a:clrScheme>
    <a:fontScheme name="Скругленный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ругленный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5_Скругленный">
  <a:themeElements>
    <a:clrScheme name="Скругленный 1">
      <a:dk1>
        <a:srgbClr val="000000"/>
      </a:dk1>
      <a:lt1>
        <a:srgbClr val="FFFFFF"/>
      </a:lt1>
      <a:dk2>
        <a:srgbClr val="FFFFFF"/>
      </a:dk2>
      <a:lt2>
        <a:srgbClr val="669999"/>
      </a:lt2>
      <a:accent1>
        <a:srgbClr val="99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8A8AE7"/>
      </a:accent6>
      <a:hlink>
        <a:srgbClr val="996666"/>
      </a:hlink>
      <a:folHlink>
        <a:srgbClr val="6666CC"/>
      </a:folHlink>
    </a:clrScheme>
    <a:fontScheme name="Скругленный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ругленный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6_Скругленный">
  <a:themeElements>
    <a:clrScheme name="Скругленный 1">
      <a:dk1>
        <a:srgbClr val="000000"/>
      </a:dk1>
      <a:lt1>
        <a:srgbClr val="FFFFFF"/>
      </a:lt1>
      <a:dk2>
        <a:srgbClr val="FFFFFF"/>
      </a:dk2>
      <a:lt2>
        <a:srgbClr val="669999"/>
      </a:lt2>
      <a:accent1>
        <a:srgbClr val="99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8A8AE7"/>
      </a:accent6>
      <a:hlink>
        <a:srgbClr val="996666"/>
      </a:hlink>
      <a:folHlink>
        <a:srgbClr val="6666CC"/>
      </a:folHlink>
    </a:clrScheme>
    <a:fontScheme name="Скругленный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ругленный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Radial</Template>
  <TotalTime>1985</TotalTime>
  <Words>2071</Words>
  <Application>Microsoft Office PowerPoint</Application>
  <PresentationFormat>Экран (4:3)</PresentationFormat>
  <Paragraphs>392</Paragraphs>
  <Slides>50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12</vt:i4>
      </vt:variant>
      <vt:variant>
        <vt:lpstr>Заголовки слайдов</vt:lpstr>
      </vt:variant>
      <vt:variant>
        <vt:i4>50</vt:i4>
      </vt:variant>
    </vt:vector>
  </HeadingPairs>
  <TitlesOfParts>
    <vt:vector size="62" baseType="lpstr">
      <vt:lpstr>Скругленный</vt:lpstr>
      <vt:lpstr>1_Скругленный</vt:lpstr>
      <vt:lpstr>3_Скругленный</vt:lpstr>
      <vt:lpstr>7_Пастель</vt:lpstr>
      <vt:lpstr>10_Пастель</vt:lpstr>
      <vt:lpstr>13_Пастель</vt:lpstr>
      <vt:lpstr>4_Скругленный</vt:lpstr>
      <vt:lpstr>5_Скругленный</vt:lpstr>
      <vt:lpstr>6_Скругленный</vt:lpstr>
      <vt:lpstr>1_Тема Office</vt:lpstr>
      <vt:lpstr>2_Скругленный</vt:lpstr>
      <vt:lpstr>Оформление по умолчанию</vt:lpstr>
      <vt:lpstr>А. фон Гумбольдт</vt:lpstr>
      <vt:lpstr>Слайд 2</vt:lpstr>
      <vt:lpstr>          Кредо успешного педагога</vt:lpstr>
      <vt:lpstr>Теоретические и практические основы разработки современного  урока в условиях введения ФГОС ООО Технология деятельностного метода обучения</vt:lpstr>
      <vt:lpstr>Слайд 5</vt:lpstr>
      <vt:lpstr>«портрет» выпускника </vt:lpstr>
      <vt:lpstr>С−15</vt:lpstr>
      <vt:lpstr>Слайд 8</vt:lpstr>
      <vt:lpstr>Слайд 9</vt:lpstr>
      <vt:lpstr>Слайд 10</vt:lpstr>
      <vt:lpstr>Структура деятельности</vt:lpstr>
      <vt:lpstr>Слайд 12</vt:lpstr>
      <vt:lpstr>Слайд 13</vt:lpstr>
      <vt:lpstr>Проверяем себя</vt:lpstr>
      <vt:lpstr>Слайд 15</vt:lpstr>
      <vt:lpstr>Слайд 16</vt:lpstr>
      <vt:lpstr>Модель субъективного познания реального образовательного объекта</vt:lpstr>
      <vt:lpstr>Структура образовательной деятельности ученика (по А.В. Хуторскому, доктор педагогических наук, директор Института образования человека.)</vt:lpstr>
      <vt:lpstr>Слайд 19</vt:lpstr>
      <vt:lpstr>Компоненты учебного задания</vt:lpstr>
      <vt:lpstr>Слайд 21</vt:lpstr>
      <vt:lpstr>Слайд 22</vt:lpstr>
      <vt:lpstr>Слайд 23</vt:lpstr>
      <vt:lpstr> Проблемы…</vt:lpstr>
      <vt:lpstr>Основные компоненты современного урока (показатели) </vt:lpstr>
      <vt:lpstr>Основные компоненты современного урока (показатели) </vt:lpstr>
      <vt:lpstr>Дидактическая структура урока </vt:lpstr>
      <vt:lpstr>Слайд 28</vt:lpstr>
      <vt:lpstr>Дидактическая структура урока </vt:lpstr>
      <vt:lpstr>Слайд 30</vt:lpstr>
      <vt:lpstr>Изменения традиционных элементов урока</vt:lpstr>
      <vt:lpstr>Слайд 32</vt:lpstr>
      <vt:lpstr>Слайд 33</vt:lpstr>
      <vt:lpstr>В процессе образовательной деятельности ученик должен:</vt:lpstr>
      <vt:lpstr>Слайд 35</vt:lpstr>
      <vt:lpstr>Типология уроков</vt:lpstr>
      <vt:lpstr>Урок «открытия» нового знания. </vt:lpstr>
      <vt:lpstr>Урок рефлексии.</vt:lpstr>
      <vt:lpstr>Урок развивающего контроля.</vt:lpstr>
      <vt:lpstr>Урок построения системы знаний</vt:lpstr>
      <vt:lpstr> Практическая работа</vt:lpstr>
      <vt:lpstr>Слайд 42</vt:lpstr>
      <vt:lpstr>Технология деятельностного метода (ТДМ)</vt:lpstr>
      <vt:lpstr>Практическая работа </vt:lpstr>
      <vt:lpstr>Слайд 45</vt:lpstr>
      <vt:lpstr>Слайд 46</vt:lpstr>
      <vt:lpstr>Слайд 47</vt:lpstr>
      <vt:lpstr>Дидактическая система  деятельностного метода «Школа 2000...»</vt:lpstr>
      <vt:lpstr>Практическая работа</vt:lpstr>
      <vt:lpstr>Главное в  уроке - видеть и  знать его основные законы.  Зная основные законы урока,  можно «обрастать» новыми приёмами и методами.  Они, как зёрна  прекрасного, приживаются в  этой почве и дают замечательные плоды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Анюта</dc:creator>
  <cp:lastModifiedBy>УРА</cp:lastModifiedBy>
  <cp:revision>143</cp:revision>
  <cp:lastPrinted>2018-04-03T04:38:05Z</cp:lastPrinted>
  <dcterms:created xsi:type="dcterms:W3CDTF">2013-01-29T18:52:09Z</dcterms:created>
  <dcterms:modified xsi:type="dcterms:W3CDTF">2018-10-11T14:49:39Z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