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78" r:id="rId2"/>
    <p:sldId id="277" r:id="rId3"/>
    <p:sldId id="279" r:id="rId4"/>
    <p:sldId id="280" r:id="rId5"/>
    <p:sldId id="28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D05400"/>
    <a:srgbClr val="C85100"/>
    <a:srgbClr val="002776"/>
    <a:srgbClr val="990033"/>
    <a:srgbClr val="3C68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chemeClr val="tx2"/>
                </a:solidFill>
              </a:rPr>
              <a:t>«Единицы времени»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786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20688"/>
            <a:ext cx="5760640" cy="5739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85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resh.edu.ru/uploads/lesson_extract/4578/20190822100946/OEBPS/objects/c_math_4_17_1/0139053f-9ec3-4b95-b040-5ba39ca2216c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8599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Вставьте слова в пословицы и поговорки, заменяя выделенные числа на единицы времени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" r="52361" b="110"/>
          <a:stretch/>
        </p:blipFill>
        <p:spPr bwMode="auto">
          <a:xfrm>
            <a:off x="2411760" y="1628800"/>
            <a:ext cx="4536503" cy="507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572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Продолжите </a:t>
            </a:r>
            <a:r>
              <a:rPr lang="ru-RU" b="1" dirty="0">
                <a:solidFill>
                  <a:schemeClr val="tx2"/>
                </a:solidFill>
              </a:rPr>
              <a:t>предложения.</a:t>
            </a:r>
            <a:br>
              <a:rPr lang="ru-RU" b="1" dirty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dirty="0" smtClean="0"/>
              <a:t>На </a:t>
            </a:r>
            <a:r>
              <a:rPr lang="ru-RU" sz="4000" dirty="0"/>
              <a:t>этом уроке я похвалил бы себя за …</a:t>
            </a:r>
          </a:p>
          <a:p>
            <a:pPr lvl="0"/>
            <a:r>
              <a:rPr lang="ru-RU" sz="4000" dirty="0"/>
              <a:t>Больше всего мне понравилось…</a:t>
            </a:r>
          </a:p>
          <a:p>
            <a:pPr lvl="0"/>
            <a:r>
              <a:rPr lang="ru-RU" sz="4000" dirty="0"/>
              <a:t>Для меня было открытием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3888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CC660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36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Тема Office</vt:lpstr>
      <vt:lpstr>«Единицы времени»</vt:lpstr>
      <vt:lpstr>Презентация PowerPoint</vt:lpstr>
      <vt:lpstr>Презентация PowerPoint</vt:lpstr>
      <vt:lpstr>Вставьте слова в пословицы и поговорки, заменяя выделенные числа на единицы времени</vt:lpstr>
      <vt:lpstr> Продолжите предложения.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Лариса Четанова</cp:lastModifiedBy>
  <cp:revision>34</cp:revision>
  <dcterms:created xsi:type="dcterms:W3CDTF">2019-08-10T19:30:32Z</dcterms:created>
  <dcterms:modified xsi:type="dcterms:W3CDTF">2024-11-10T11:09:39Z</dcterms:modified>
</cp:coreProperties>
</file>