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3" r:id="rId2"/>
    <p:sldId id="296" r:id="rId3"/>
    <p:sldId id="290" r:id="rId4"/>
    <p:sldId id="294" r:id="rId5"/>
    <p:sldId id="295" r:id="rId6"/>
    <p:sldId id="289" r:id="rId7"/>
    <p:sldId id="291" r:id="rId8"/>
    <p:sldId id="293" r:id="rId9"/>
    <p:sldId id="292" r:id="rId10"/>
    <p:sldId id="301" r:id="rId11"/>
    <p:sldId id="300" r:id="rId12"/>
    <p:sldId id="299" r:id="rId13"/>
    <p:sldId id="298" r:id="rId14"/>
    <p:sldId id="297" r:id="rId15"/>
    <p:sldId id="309" r:id="rId16"/>
    <p:sldId id="308" r:id="rId17"/>
    <p:sldId id="307" r:id="rId18"/>
    <p:sldId id="306" r:id="rId19"/>
    <p:sldId id="305" r:id="rId20"/>
    <p:sldId id="304" r:id="rId21"/>
    <p:sldId id="303" r:id="rId22"/>
    <p:sldId id="302" r:id="rId23"/>
    <p:sldId id="311" r:id="rId24"/>
    <p:sldId id="310" r:id="rId25"/>
    <p:sldId id="312" r:id="rId26"/>
    <p:sldId id="2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0" autoAdjust="0"/>
    <p:restoredTop sz="94660"/>
  </p:normalViewPr>
  <p:slideViewPr>
    <p:cSldViewPr>
      <p:cViewPr varScale="1">
        <p:scale>
          <a:sx n="83" d="100"/>
          <a:sy n="83" d="100"/>
        </p:scale>
        <p:origin x="-1483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DED0741-5AF2-4906-9F52-6A0A4DD25B7C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23CB93-5FEF-4E5D-9DE5-EC5A40773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4929198"/>
            <a:ext cx="6338902" cy="11465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Подготовила воспитатель </a:t>
            </a:r>
            <a:r>
              <a:rPr lang="ru-RU" smtClean="0"/>
              <a:t>логопедической группы</a:t>
            </a:r>
            <a:br>
              <a:rPr lang="ru-RU" smtClean="0"/>
            </a:br>
            <a:r>
              <a:rPr lang="ru-RU" dirty="0" err="1" smtClean="0"/>
              <a:t>Полькина</a:t>
            </a:r>
            <a:r>
              <a:rPr lang="ru-RU" dirty="0" smtClean="0"/>
              <a:t> О.И.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71480"/>
            <a:ext cx="8458200" cy="235745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Презентация к конспекту мероприятия по нравственно – патриотическому воспитанию детей в ДОУ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Моя малая родина»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oat_of_Arms_of_Bugulma_(Tatarstan)_(2007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47" t="3659" r="9210" b="4878"/>
          <a:stretch>
            <a:fillRect/>
          </a:stretch>
        </p:blipFill>
        <p:spPr>
          <a:xfrm>
            <a:off x="2214546" y="642918"/>
            <a:ext cx="5072098" cy="576374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Бугульминский</a:t>
            </a:r>
            <a:r>
              <a:rPr lang="ru-RU" dirty="0" smtClean="0"/>
              <a:t> краеведческий музей</a:t>
            </a:r>
            <a:endParaRPr lang="ru-RU" dirty="0"/>
          </a:p>
        </p:txBody>
      </p:sp>
      <p:pic>
        <p:nvPicPr>
          <p:cNvPr id="4" name="Содержимое 3" descr="resized_mjdx8dn0efy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285860"/>
            <a:ext cx="7261232" cy="500066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14290"/>
            <a:ext cx="4267200" cy="838200"/>
          </a:xfrm>
        </p:spPr>
        <p:txBody>
          <a:bodyPr/>
          <a:lstStyle/>
          <a:p>
            <a:pPr algn="ctr"/>
            <a:r>
              <a:rPr lang="ru-RU" dirty="0" smtClean="0"/>
              <a:t>Музей я. </a:t>
            </a:r>
            <a:r>
              <a:rPr lang="ru-RU" dirty="0" err="1" smtClean="0"/>
              <a:t>гашека</a:t>
            </a:r>
            <a:endParaRPr lang="ru-RU" dirty="0"/>
          </a:p>
        </p:txBody>
      </p:sp>
      <p:pic>
        <p:nvPicPr>
          <p:cNvPr id="4" name="Содержимое 3" descr="1740053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4786346" cy="3631527"/>
          </a:xfrm>
        </p:spPr>
      </p:pic>
      <p:pic>
        <p:nvPicPr>
          <p:cNvPr id="5" name="Рисунок 4" descr="origina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928934"/>
            <a:ext cx="3881438" cy="37147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to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5002"/>
            <a:ext cx="9144000" cy="6859507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ysh_mysh_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x-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6849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001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3826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246989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34882314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631" y="0"/>
            <a:ext cx="9114738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2b571c52a8be93ae7697e9ced149e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16009" cy="6857999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«Моя малая родина»</a:t>
            </a:r>
            <a:endParaRPr lang="ru-RU" dirty="0"/>
          </a:p>
        </p:txBody>
      </p:sp>
      <p:pic>
        <p:nvPicPr>
          <p:cNvPr id="1026" name="Picture 2" descr="C:\Users\User\Desktop\1105_70809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7643866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yagushki.x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8414" y="0"/>
            <a:ext cx="9282414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8742_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6698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inal (1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7876" y="0"/>
            <a:ext cx="9201876" cy="6877628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oo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57440" y="0"/>
            <a:ext cx="9301440" cy="68580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4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6496655-konkursy-chernyy-yaschik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H="1" flipV="1">
            <a:off x="1142976" y="571480"/>
            <a:ext cx="6072230" cy="569855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848" y="1628800"/>
            <a:ext cx="8229600" cy="4525963"/>
          </a:xfrm>
        </p:spPr>
        <p:txBody>
          <a:bodyPr/>
          <a:lstStyle/>
          <a:p>
            <a:r>
              <a:rPr lang="ru-RU" dirty="0"/>
              <a:t>За руки умелые,</a:t>
            </a:r>
          </a:p>
          <a:p>
            <a:r>
              <a:rPr lang="ru-RU" dirty="0"/>
              <a:t> За ум и смекалку</a:t>
            </a:r>
          </a:p>
          <a:p>
            <a:r>
              <a:rPr lang="ru-RU" dirty="0"/>
              <a:t> Сказать я спасибо хочу!</a:t>
            </a:r>
          </a:p>
          <a:p>
            <a:r>
              <a:rPr lang="ru-RU" dirty="0"/>
              <a:t> Тем, кто трудился,</a:t>
            </a:r>
          </a:p>
          <a:p>
            <a:r>
              <a:rPr lang="ru-RU" dirty="0"/>
              <a:t> Тем, кто старался</a:t>
            </a:r>
          </a:p>
          <a:p>
            <a:r>
              <a:rPr lang="ru-RU" dirty="0"/>
              <a:t> </a:t>
            </a:r>
            <a:r>
              <a:rPr lang="ru-RU" dirty="0" smtClean="0"/>
              <a:t>Подарки свои я вручу</a:t>
            </a:r>
            <a:r>
              <a:rPr lang="en-US" dirty="0" smtClean="0"/>
              <a:t>!!!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966758"/>
            <a:ext cx="3168352" cy="34064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68773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esjatoe_neb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142984"/>
            <a:ext cx="6500858" cy="493158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66965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9440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n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8441" y="0"/>
            <a:ext cx="9222441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4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-99392"/>
            <a:ext cx="8784976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5502_134547737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7000" t="16883" r="18000" b="14286"/>
          <a:stretch>
            <a:fillRect/>
          </a:stretch>
        </p:blipFill>
        <p:spPr>
          <a:xfrm>
            <a:off x="1571604" y="357166"/>
            <a:ext cx="6072230" cy="618467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arth-3d.g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928670"/>
            <a:ext cx="5572163" cy="557216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416</TotalTime>
  <Words>66</Words>
  <Application>Microsoft Office PowerPoint</Application>
  <PresentationFormat>Экран (4:3)</PresentationFormat>
  <Paragraphs>12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Подготовила воспитатель логопедической группы Полькина О.И.</vt:lpstr>
      <vt:lpstr>              «Моя малая родина»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Бугульминский краеведческий музей</vt:lpstr>
      <vt:lpstr>Музей я. гашека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сказки</dc:title>
  <dc:creator>User</dc:creator>
  <cp:lastModifiedBy>user</cp:lastModifiedBy>
  <cp:revision>50</cp:revision>
  <dcterms:created xsi:type="dcterms:W3CDTF">2012-03-04T16:26:57Z</dcterms:created>
  <dcterms:modified xsi:type="dcterms:W3CDTF">2021-12-11T19:59:00Z</dcterms:modified>
</cp:coreProperties>
</file>