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24" r:id="rId2"/>
    <p:sldId id="323" r:id="rId3"/>
    <p:sldId id="336" r:id="rId4"/>
    <p:sldId id="337" r:id="rId5"/>
    <p:sldId id="325" r:id="rId6"/>
    <p:sldId id="327" r:id="rId7"/>
    <p:sldId id="297" r:id="rId8"/>
    <p:sldId id="298" r:id="rId9"/>
    <p:sldId id="340" r:id="rId10"/>
    <p:sldId id="338" r:id="rId11"/>
    <p:sldId id="328" r:id="rId12"/>
    <p:sldId id="300" r:id="rId13"/>
    <p:sldId id="329" r:id="rId14"/>
    <p:sldId id="330" r:id="rId15"/>
    <p:sldId id="314" r:id="rId16"/>
    <p:sldId id="331" r:id="rId17"/>
    <p:sldId id="332" r:id="rId18"/>
    <p:sldId id="333" r:id="rId19"/>
    <p:sldId id="319" r:id="rId20"/>
    <p:sldId id="335" r:id="rId21"/>
    <p:sldId id="321" r:id="rId22"/>
    <p:sldId id="309" r:id="rId23"/>
    <p:sldId id="33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9933"/>
    <a:srgbClr val="009900"/>
    <a:srgbClr val="008080"/>
    <a:srgbClr val="00CC66"/>
    <a:srgbClr val="0000FF"/>
    <a:srgbClr val="0066FF"/>
    <a:srgbClr val="EABD00"/>
    <a:srgbClr val="FFCC00"/>
    <a:srgbClr val="00F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71" autoAdjust="0"/>
  </p:normalViewPr>
  <p:slideViewPr>
    <p:cSldViewPr>
      <p:cViewPr varScale="1">
        <p:scale>
          <a:sx n="78" d="100"/>
          <a:sy n="78" d="100"/>
        </p:scale>
        <p:origin x="-1411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40779-80E3-44AC-8F53-E89FA80429E1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5655D8DC-F9BE-4188-A440-1B072998A1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форма глагола</a:t>
          </a:r>
        </a:p>
      </dgm:t>
    </dgm:pt>
    <dgm:pt modelId="{EC1DDCA4-2A71-44C0-A4EB-5B26208BFA51}" type="parTrans" cxnId="{05EF6D73-11AE-4819-BE73-4DC419851955}">
      <dgm:prSet/>
      <dgm:spPr/>
      <dgm:t>
        <a:bodyPr/>
        <a:lstStyle/>
        <a:p>
          <a:endParaRPr lang="ru-RU"/>
        </a:p>
      </dgm:t>
    </dgm:pt>
    <dgm:pt modelId="{66F8E48F-2641-4893-BC5E-4FDAD1E2C8DF}" type="sibTrans" cxnId="{05EF6D73-11AE-4819-BE73-4DC419851955}">
      <dgm:prSet/>
      <dgm:spPr/>
      <dgm:t>
        <a:bodyPr/>
        <a:lstStyle/>
        <a:p>
          <a:endParaRPr lang="ru-RU"/>
        </a:p>
      </dgm:t>
    </dgm:pt>
    <dgm:pt modelId="{5731FA9D-5102-410A-8541-2FCAC19640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делать?</a:t>
          </a:r>
        </a:p>
      </dgm:t>
    </dgm:pt>
    <dgm:pt modelId="{F1104373-D863-4621-82D7-8F0D9ACC3D4D}" type="parTrans" cxnId="{531CA797-789F-41B0-A3F7-35A89D016C01}">
      <dgm:prSet/>
      <dgm:spPr/>
      <dgm:t>
        <a:bodyPr/>
        <a:lstStyle/>
        <a:p>
          <a:endParaRPr lang="ru-RU"/>
        </a:p>
      </dgm:t>
    </dgm:pt>
    <dgm:pt modelId="{14F26F0D-54D2-4CB6-94A6-3F0B8010922D}" type="sibTrans" cxnId="{531CA797-789F-41B0-A3F7-35A89D016C01}">
      <dgm:prSet/>
      <dgm:spPr/>
      <dgm:t>
        <a:bodyPr/>
        <a:lstStyle/>
        <a:p>
          <a:endParaRPr lang="ru-RU"/>
        </a:p>
      </dgm:t>
    </dgm:pt>
    <dgm:pt modelId="{36B38A6D-D95C-44F6-BCB5-4942C21568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сделать?</a:t>
          </a:r>
        </a:p>
      </dgm:t>
    </dgm:pt>
    <dgm:pt modelId="{70F8EC78-B031-4D06-9DAA-94ABA30C3982}" type="parTrans" cxnId="{ECD292E5-99B1-48AC-9255-2F2DA3696A19}">
      <dgm:prSet/>
      <dgm:spPr/>
      <dgm:t>
        <a:bodyPr/>
        <a:lstStyle/>
        <a:p>
          <a:endParaRPr lang="ru-RU"/>
        </a:p>
      </dgm:t>
    </dgm:pt>
    <dgm:pt modelId="{D7C75C49-F822-4F33-A33D-5A10C0E291E2}" type="sibTrans" cxnId="{ECD292E5-99B1-48AC-9255-2F2DA3696A19}">
      <dgm:prSet/>
      <dgm:spPr/>
      <dgm:t>
        <a:bodyPr/>
        <a:lstStyle/>
        <a:p>
          <a:endParaRPr lang="ru-RU"/>
        </a:p>
      </dgm:t>
    </dgm:pt>
    <dgm:pt modelId="{20ABAECA-D288-498F-BC43-DE63323C9F94}" type="pres">
      <dgm:prSet presAssocID="{71940779-80E3-44AC-8F53-E89FA80429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EB491D5-0DB5-48A9-AE47-124702E8E188}" type="pres">
      <dgm:prSet presAssocID="{5655D8DC-F9BE-4188-A440-1B072998A1A0}" presName="hierRoot1" presStyleCnt="0">
        <dgm:presLayoutVars>
          <dgm:hierBranch/>
        </dgm:presLayoutVars>
      </dgm:prSet>
      <dgm:spPr/>
    </dgm:pt>
    <dgm:pt modelId="{C09EFF3F-DD9F-4AAD-8C39-0A8073916D7A}" type="pres">
      <dgm:prSet presAssocID="{5655D8DC-F9BE-4188-A440-1B072998A1A0}" presName="rootComposite1" presStyleCnt="0"/>
      <dgm:spPr/>
    </dgm:pt>
    <dgm:pt modelId="{90B6AB09-5A71-48BE-8396-ECE482362230}" type="pres">
      <dgm:prSet presAssocID="{5655D8DC-F9BE-4188-A440-1B072998A1A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8F5EDC-9B21-4508-B43A-013098734F47}" type="pres">
      <dgm:prSet presAssocID="{5655D8DC-F9BE-4188-A440-1B072998A1A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72B67F9-EB13-4C02-ACA2-738D276DE9B0}" type="pres">
      <dgm:prSet presAssocID="{5655D8DC-F9BE-4188-A440-1B072998A1A0}" presName="hierChild2" presStyleCnt="0"/>
      <dgm:spPr/>
    </dgm:pt>
    <dgm:pt modelId="{CBF668D9-DBCD-4029-AB3C-B758DB7E2F0E}" type="pres">
      <dgm:prSet presAssocID="{F1104373-D863-4621-82D7-8F0D9ACC3D4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1E75A7AB-2943-41A1-9488-59EC9ABCA344}" type="pres">
      <dgm:prSet presAssocID="{5731FA9D-5102-410A-8541-2FCAC1964086}" presName="hierRoot2" presStyleCnt="0">
        <dgm:presLayoutVars>
          <dgm:hierBranch/>
        </dgm:presLayoutVars>
      </dgm:prSet>
      <dgm:spPr/>
    </dgm:pt>
    <dgm:pt modelId="{1563E0E5-B7BD-4B85-8C62-B424F88A9D77}" type="pres">
      <dgm:prSet presAssocID="{5731FA9D-5102-410A-8541-2FCAC1964086}" presName="rootComposite" presStyleCnt="0"/>
      <dgm:spPr/>
    </dgm:pt>
    <dgm:pt modelId="{2107CA6C-C6E4-4E29-8748-C7209861BB56}" type="pres">
      <dgm:prSet presAssocID="{5731FA9D-5102-410A-8541-2FCAC1964086}" presName="rootText" presStyleLbl="node2" presStyleIdx="0" presStyleCnt="2" custScaleY="42949" custLinFactNeighborX="-1171" custLinFactNeighborY="13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669F42-106E-42A5-B930-28730BD0A17E}" type="pres">
      <dgm:prSet presAssocID="{5731FA9D-5102-410A-8541-2FCAC1964086}" presName="rootConnector" presStyleLbl="node2" presStyleIdx="0" presStyleCnt="2"/>
      <dgm:spPr/>
      <dgm:t>
        <a:bodyPr/>
        <a:lstStyle/>
        <a:p>
          <a:endParaRPr lang="ru-RU"/>
        </a:p>
      </dgm:t>
    </dgm:pt>
    <dgm:pt modelId="{42A33CCF-2539-4929-B90E-57DAC12FADC9}" type="pres">
      <dgm:prSet presAssocID="{5731FA9D-5102-410A-8541-2FCAC1964086}" presName="hierChild4" presStyleCnt="0"/>
      <dgm:spPr/>
    </dgm:pt>
    <dgm:pt modelId="{2DE20B30-B596-46E3-9CE5-F0D91ABE9CA1}" type="pres">
      <dgm:prSet presAssocID="{5731FA9D-5102-410A-8541-2FCAC1964086}" presName="hierChild5" presStyleCnt="0"/>
      <dgm:spPr/>
    </dgm:pt>
    <dgm:pt modelId="{00A2A967-CDEF-4740-B1F5-88D11CA7F5DA}" type="pres">
      <dgm:prSet presAssocID="{70F8EC78-B031-4D06-9DAA-94ABA30C3982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4E95188-D680-436E-B346-F07BF069B6A5}" type="pres">
      <dgm:prSet presAssocID="{36B38A6D-D95C-44F6-BCB5-4942C215685A}" presName="hierRoot2" presStyleCnt="0">
        <dgm:presLayoutVars>
          <dgm:hierBranch/>
        </dgm:presLayoutVars>
      </dgm:prSet>
      <dgm:spPr/>
    </dgm:pt>
    <dgm:pt modelId="{6075B696-1B15-43B3-B367-1E37D53017CF}" type="pres">
      <dgm:prSet presAssocID="{36B38A6D-D95C-44F6-BCB5-4942C215685A}" presName="rootComposite" presStyleCnt="0"/>
      <dgm:spPr/>
    </dgm:pt>
    <dgm:pt modelId="{0082750C-80F3-4C5E-83F0-FDD30D95EA73}" type="pres">
      <dgm:prSet presAssocID="{36B38A6D-D95C-44F6-BCB5-4942C215685A}" presName="rootText" presStyleLbl="node2" presStyleIdx="1" presStyleCnt="2" custScaleY="42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AD2B32-5A78-4D39-9F2C-996E0AB48F19}" type="pres">
      <dgm:prSet presAssocID="{36B38A6D-D95C-44F6-BCB5-4942C215685A}" presName="rootConnector" presStyleLbl="node2" presStyleIdx="1" presStyleCnt="2"/>
      <dgm:spPr/>
      <dgm:t>
        <a:bodyPr/>
        <a:lstStyle/>
        <a:p>
          <a:endParaRPr lang="ru-RU"/>
        </a:p>
      </dgm:t>
    </dgm:pt>
    <dgm:pt modelId="{AC5D1588-8916-4B37-9D91-217C7F510E21}" type="pres">
      <dgm:prSet presAssocID="{36B38A6D-D95C-44F6-BCB5-4942C215685A}" presName="hierChild4" presStyleCnt="0"/>
      <dgm:spPr/>
    </dgm:pt>
    <dgm:pt modelId="{CCBAB2A0-DED7-4E5C-9CE7-BB7978726984}" type="pres">
      <dgm:prSet presAssocID="{36B38A6D-D95C-44F6-BCB5-4942C215685A}" presName="hierChild5" presStyleCnt="0"/>
      <dgm:spPr/>
    </dgm:pt>
    <dgm:pt modelId="{806E8E90-FC25-49DE-97DF-86B5EBC2107D}" type="pres">
      <dgm:prSet presAssocID="{5655D8DC-F9BE-4188-A440-1B072998A1A0}" presName="hierChild3" presStyleCnt="0"/>
      <dgm:spPr/>
    </dgm:pt>
  </dgm:ptLst>
  <dgm:cxnLst>
    <dgm:cxn modelId="{C905BA9C-D358-404C-8033-78593CC409B8}" type="presOf" srcId="{5731FA9D-5102-410A-8541-2FCAC1964086}" destId="{2107CA6C-C6E4-4E29-8748-C7209861BB56}" srcOrd="0" destOrd="0" presId="urn:microsoft.com/office/officeart/2005/8/layout/orgChart1"/>
    <dgm:cxn modelId="{ECD292E5-99B1-48AC-9255-2F2DA3696A19}" srcId="{5655D8DC-F9BE-4188-A440-1B072998A1A0}" destId="{36B38A6D-D95C-44F6-BCB5-4942C215685A}" srcOrd="1" destOrd="0" parTransId="{70F8EC78-B031-4D06-9DAA-94ABA30C3982}" sibTransId="{D7C75C49-F822-4F33-A33D-5A10C0E291E2}"/>
    <dgm:cxn modelId="{48A4AE3F-61CF-4DAB-8A39-BC86C1CE2EDA}" type="presOf" srcId="{5655D8DC-F9BE-4188-A440-1B072998A1A0}" destId="{90B6AB09-5A71-48BE-8396-ECE482362230}" srcOrd="0" destOrd="0" presId="urn:microsoft.com/office/officeart/2005/8/layout/orgChart1"/>
    <dgm:cxn modelId="{061C096A-0635-4067-B322-5AD527886AE1}" type="presOf" srcId="{36B38A6D-D95C-44F6-BCB5-4942C215685A}" destId="{34AD2B32-5A78-4D39-9F2C-996E0AB48F19}" srcOrd="1" destOrd="0" presId="urn:microsoft.com/office/officeart/2005/8/layout/orgChart1"/>
    <dgm:cxn modelId="{17D15233-D6F0-42AA-9E06-91B40CF3A78E}" type="presOf" srcId="{F1104373-D863-4621-82D7-8F0D9ACC3D4D}" destId="{CBF668D9-DBCD-4029-AB3C-B758DB7E2F0E}" srcOrd="0" destOrd="0" presId="urn:microsoft.com/office/officeart/2005/8/layout/orgChart1"/>
    <dgm:cxn modelId="{1623EA8D-38B0-41D9-8F23-F4E375FE6F99}" type="presOf" srcId="{36B38A6D-D95C-44F6-BCB5-4942C215685A}" destId="{0082750C-80F3-4C5E-83F0-FDD30D95EA73}" srcOrd="0" destOrd="0" presId="urn:microsoft.com/office/officeart/2005/8/layout/orgChart1"/>
    <dgm:cxn modelId="{81DEC7B5-0EFD-4AA4-A52C-35E85C78BC6F}" type="presOf" srcId="{5655D8DC-F9BE-4188-A440-1B072998A1A0}" destId="{188F5EDC-9B21-4508-B43A-013098734F47}" srcOrd="1" destOrd="0" presId="urn:microsoft.com/office/officeart/2005/8/layout/orgChart1"/>
    <dgm:cxn modelId="{70CA11EA-E60B-48D5-AB5E-59F0C6189C4B}" type="presOf" srcId="{71940779-80E3-44AC-8F53-E89FA80429E1}" destId="{20ABAECA-D288-498F-BC43-DE63323C9F94}" srcOrd="0" destOrd="0" presId="urn:microsoft.com/office/officeart/2005/8/layout/orgChart1"/>
    <dgm:cxn modelId="{D87F387C-8DC1-4D38-B6C0-2D027FDD365E}" type="presOf" srcId="{5731FA9D-5102-410A-8541-2FCAC1964086}" destId="{EB669F42-106E-42A5-B930-28730BD0A17E}" srcOrd="1" destOrd="0" presId="urn:microsoft.com/office/officeart/2005/8/layout/orgChart1"/>
    <dgm:cxn modelId="{531CA797-789F-41B0-A3F7-35A89D016C01}" srcId="{5655D8DC-F9BE-4188-A440-1B072998A1A0}" destId="{5731FA9D-5102-410A-8541-2FCAC1964086}" srcOrd="0" destOrd="0" parTransId="{F1104373-D863-4621-82D7-8F0D9ACC3D4D}" sibTransId="{14F26F0D-54D2-4CB6-94A6-3F0B8010922D}"/>
    <dgm:cxn modelId="{05EF6D73-11AE-4819-BE73-4DC419851955}" srcId="{71940779-80E3-44AC-8F53-E89FA80429E1}" destId="{5655D8DC-F9BE-4188-A440-1B072998A1A0}" srcOrd="0" destOrd="0" parTransId="{EC1DDCA4-2A71-44C0-A4EB-5B26208BFA51}" sibTransId="{66F8E48F-2641-4893-BC5E-4FDAD1E2C8DF}"/>
    <dgm:cxn modelId="{D166CE28-3B5F-4F07-89F1-53E7E6D4C49E}" type="presOf" srcId="{70F8EC78-B031-4D06-9DAA-94ABA30C3982}" destId="{00A2A967-CDEF-4740-B1F5-88D11CA7F5DA}" srcOrd="0" destOrd="0" presId="urn:microsoft.com/office/officeart/2005/8/layout/orgChart1"/>
    <dgm:cxn modelId="{7302C8AA-16E7-4848-B143-5F5BE3E1BFF2}" type="presParOf" srcId="{20ABAECA-D288-498F-BC43-DE63323C9F94}" destId="{9EB491D5-0DB5-48A9-AE47-124702E8E188}" srcOrd="0" destOrd="0" presId="urn:microsoft.com/office/officeart/2005/8/layout/orgChart1"/>
    <dgm:cxn modelId="{28E0BA2B-7512-4DF3-8499-4DF2933CF781}" type="presParOf" srcId="{9EB491D5-0DB5-48A9-AE47-124702E8E188}" destId="{C09EFF3F-DD9F-4AAD-8C39-0A8073916D7A}" srcOrd="0" destOrd="0" presId="urn:microsoft.com/office/officeart/2005/8/layout/orgChart1"/>
    <dgm:cxn modelId="{D70D26E0-BCEF-4AD6-B66F-BDBF0770EF79}" type="presParOf" srcId="{C09EFF3F-DD9F-4AAD-8C39-0A8073916D7A}" destId="{90B6AB09-5A71-48BE-8396-ECE482362230}" srcOrd="0" destOrd="0" presId="urn:microsoft.com/office/officeart/2005/8/layout/orgChart1"/>
    <dgm:cxn modelId="{85A68322-8885-41C0-A220-F07B8BE809F4}" type="presParOf" srcId="{C09EFF3F-DD9F-4AAD-8C39-0A8073916D7A}" destId="{188F5EDC-9B21-4508-B43A-013098734F47}" srcOrd="1" destOrd="0" presId="urn:microsoft.com/office/officeart/2005/8/layout/orgChart1"/>
    <dgm:cxn modelId="{2F6FB836-41E6-49E7-9BD3-6DCCAE4459D9}" type="presParOf" srcId="{9EB491D5-0DB5-48A9-AE47-124702E8E188}" destId="{072B67F9-EB13-4C02-ACA2-738D276DE9B0}" srcOrd="1" destOrd="0" presId="urn:microsoft.com/office/officeart/2005/8/layout/orgChart1"/>
    <dgm:cxn modelId="{E60E4923-577D-495B-9962-FBCD0C4F930E}" type="presParOf" srcId="{072B67F9-EB13-4C02-ACA2-738D276DE9B0}" destId="{CBF668D9-DBCD-4029-AB3C-B758DB7E2F0E}" srcOrd="0" destOrd="0" presId="urn:microsoft.com/office/officeart/2005/8/layout/orgChart1"/>
    <dgm:cxn modelId="{C1BE6721-743C-4BE6-83DE-0521DAD43FDE}" type="presParOf" srcId="{072B67F9-EB13-4C02-ACA2-738D276DE9B0}" destId="{1E75A7AB-2943-41A1-9488-59EC9ABCA344}" srcOrd="1" destOrd="0" presId="urn:microsoft.com/office/officeart/2005/8/layout/orgChart1"/>
    <dgm:cxn modelId="{A8B52A16-D639-43A0-9757-E7E1BA644B57}" type="presParOf" srcId="{1E75A7AB-2943-41A1-9488-59EC9ABCA344}" destId="{1563E0E5-B7BD-4B85-8C62-B424F88A9D77}" srcOrd="0" destOrd="0" presId="urn:microsoft.com/office/officeart/2005/8/layout/orgChart1"/>
    <dgm:cxn modelId="{17A4FB96-C0BC-4099-BD4A-BBA9A7707BAA}" type="presParOf" srcId="{1563E0E5-B7BD-4B85-8C62-B424F88A9D77}" destId="{2107CA6C-C6E4-4E29-8748-C7209861BB56}" srcOrd="0" destOrd="0" presId="urn:microsoft.com/office/officeart/2005/8/layout/orgChart1"/>
    <dgm:cxn modelId="{C5F47877-B264-4250-A300-CFF1C3589F34}" type="presParOf" srcId="{1563E0E5-B7BD-4B85-8C62-B424F88A9D77}" destId="{EB669F42-106E-42A5-B930-28730BD0A17E}" srcOrd="1" destOrd="0" presId="urn:microsoft.com/office/officeart/2005/8/layout/orgChart1"/>
    <dgm:cxn modelId="{F21E9096-690D-438E-A342-91B9B822857B}" type="presParOf" srcId="{1E75A7AB-2943-41A1-9488-59EC9ABCA344}" destId="{42A33CCF-2539-4929-B90E-57DAC12FADC9}" srcOrd="1" destOrd="0" presId="urn:microsoft.com/office/officeart/2005/8/layout/orgChart1"/>
    <dgm:cxn modelId="{01826C8C-7FD1-4D95-81F8-4DAEEEE1BA84}" type="presParOf" srcId="{1E75A7AB-2943-41A1-9488-59EC9ABCA344}" destId="{2DE20B30-B596-46E3-9CE5-F0D91ABE9CA1}" srcOrd="2" destOrd="0" presId="urn:microsoft.com/office/officeart/2005/8/layout/orgChart1"/>
    <dgm:cxn modelId="{CAA02183-83A7-4993-A122-BB08F81A8388}" type="presParOf" srcId="{072B67F9-EB13-4C02-ACA2-738D276DE9B0}" destId="{00A2A967-CDEF-4740-B1F5-88D11CA7F5DA}" srcOrd="2" destOrd="0" presId="urn:microsoft.com/office/officeart/2005/8/layout/orgChart1"/>
    <dgm:cxn modelId="{0DAD44DC-AAFD-490A-BFC4-B86A877EE503}" type="presParOf" srcId="{072B67F9-EB13-4C02-ACA2-738D276DE9B0}" destId="{84E95188-D680-436E-B346-F07BF069B6A5}" srcOrd="3" destOrd="0" presId="urn:microsoft.com/office/officeart/2005/8/layout/orgChart1"/>
    <dgm:cxn modelId="{B7BA9C4B-8566-4350-BE33-84B0A4F2DAF1}" type="presParOf" srcId="{84E95188-D680-436E-B346-F07BF069B6A5}" destId="{6075B696-1B15-43B3-B367-1E37D53017CF}" srcOrd="0" destOrd="0" presId="urn:microsoft.com/office/officeart/2005/8/layout/orgChart1"/>
    <dgm:cxn modelId="{5991DB09-885D-43BD-9273-76C2A993DC32}" type="presParOf" srcId="{6075B696-1B15-43B3-B367-1E37D53017CF}" destId="{0082750C-80F3-4C5E-83F0-FDD30D95EA73}" srcOrd="0" destOrd="0" presId="urn:microsoft.com/office/officeart/2005/8/layout/orgChart1"/>
    <dgm:cxn modelId="{3F00CF59-7CB4-465F-8D7F-13437CB049A4}" type="presParOf" srcId="{6075B696-1B15-43B3-B367-1E37D53017CF}" destId="{34AD2B32-5A78-4D39-9F2C-996E0AB48F19}" srcOrd="1" destOrd="0" presId="urn:microsoft.com/office/officeart/2005/8/layout/orgChart1"/>
    <dgm:cxn modelId="{4A2261A5-3462-47F0-97B6-DCBC01107968}" type="presParOf" srcId="{84E95188-D680-436E-B346-F07BF069B6A5}" destId="{AC5D1588-8916-4B37-9D91-217C7F510E21}" srcOrd="1" destOrd="0" presId="urn:microsoft.com/office/officeart/2005/8/layout/orgChart1"/>
    <dgm:cxn modelId="{3FECEE5B-A8D7-4772-83CA-1B22DC119932}" type="presParOf" srcId="{84E95188-D680-436E-B346-F07BF069B6A5}" destId="{CCBAB2A0-DED7-4E5C-9CE7-BB7978726984}" srcOrd="2" destOrd="0" presId="urn:microsoft.com/office/officeart/2005/8/layout/orgChart1"/>
    <dgm:cxn modelId="{D1A221C2-7795-4652-A1D4-681B912F54D0}" type="presParOf" srcId="{9EB491D5-0DB5-48A9-AE47-124702E8E188}" destId="{806E8E90-FC25-49DE-97DF-86B5EBC2107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940779-80E3-44AC-8F53-E89FA80429E1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5655D8DC-F9BE-4188-A440-1B072998A1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форма глагола</a:t>
          </a:r>
        </a:p>
      </dgm:t>
    </dgm:pt>
    <dgm:pt modelId="{EC1DDCA4-2A71-44C0-A4EB-5B26208BFA51}" type="parTrans" cxnId="{05EF6D73-11AE-4819-BE73-4DC419851955}">
      <dgm:prSet/>
      <dgm:spPr/>
      <dgm:t>
        <a:bodyPr/>
        <a:lstStyle/>
        <a:p>
          <a:endParaRPr lang="ru-RU"/>
        </a:p>
      </dgm:t>
    </dgm:pt>
    <dgm:pt modelId="{66F8E48F-2641-4893-BC5E-4FDAD1E2C8DF}" type="sibTrans" cxnId="{05EF6D73-11AE-4819-BE73-4DC419851955}">
      <dgm:prSet/>
      <dgm:spPr/>
      <dgm:t>
        <a:bodyPr/>
        <a:lstStyle/>
        <a:p>
          <a:endParaRPr lang="ru-RU"/>
        </a:p>
      </dgm:t>
    </dgm:pt>
    <dgm:pt modelId="{5731FA9D-5102-410A-8541-2FCAC19640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суффикс </a:t>
          </a:r>
          <a:r>
            <a:rPr kumimoji="0" lang="ru-RU" sz="2400" b="1" i="0" u="none" strike="noStrike" cap="none" normalizeH="0" baseline="0" dirty="0" err="1" smtClean="0">
              <a:ln/>
              <a:effectLst/>
              <a:latin typeface="Times New Roman" pitchFamily="18" charset="0"/>
              <a:cs typeface="Times New Roman" pitchFamily="18" charset="0"/>
            </a:rPr>
            <a:t>ть</a:t>
          </a:r>
          <a:endParaRPr kumimoji="0" lang="ru-RU" sz="2400" b="1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F1104373-D863-4621-82D7-8F0D9ACC3D4D}" type="parTrans" cxnId="{531CA797-789F-41B0-A3F7-35A89D016C01}">
      <dgm:prSet/>
      <dgm:spPr/>
      <dgm:t>
        <a:bodyPr/>
        <a:lstStyle/>
        <a:p>
          <a:endParaRPr lang="ru-RU"/>
        </a:p>
      </dgm:t>
    </dgm:pt>
    <dgm:pt modelId="{14F26F0D-54D2-4CB6-94A6-3F0B8010922D}" type="sibTrans" cxnId="{531CA797-789F-41B0-A3F7-35A89D016C01}">
      <dgm:prSet/>
      <dgm:spPr/>
      <dgm:t>
        <a:bodyPr/>
        <a:lstStyle/>
        <a:p>
          <a:endParaRPr lang="ru-RU"/>
        </a:p>
      </dgm:t>
    </dgm:pt>
    <dgm:pt modelId="{36B38A6D-D95C-44F6-BCB5-4942C21568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суффикс </a:t>
          </a:r>
          <a:r>
            <a:rPr kumimoji="0" lang="ru-RU" sz="2400" b="1" i="0" u="none" strike="noStrike" cap="none" normalizeH="0" baseline="0" dirty="0" err="1" smtClean="0">
              <a:ln/>
              <a:effectLst/>
              <a:latin typeface="Times New Roman" pitchFamily="18" charset="0"/>
              <a:cs typeface="Times New Roman" pitchFamily="18" charset="0"/>
            </a:rPr>
            <a:t>ти</a:t>
          </a:r>
          <a:endParaRPr kumimoji="0" lang="ru-RU" sz="2400" b="1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70F8EC78-B031-4D06-9DAA-94ABA30C3982}" type="parTrans" cxnId="{ECD292E5-99B1-48AC-9255-2F2DA3696A19}">
      <dgm:prSet/>
      <dgm:spPr/>
      <dgm:t>
        <a:bodyPr/>
        <a:lstStyle/>
        <a:p>
          <a:endParaRPr lang="ru-RU"/>
        </a:p>
      </dgm:t>
    </dgm:pt>
    <dgm:pt modelId="{D7C75C49-F822-4F33-A33D-5A10C0E291E2}" type="sibTrans" cxnId="{ECD292E5-99B1-48AC-9255-2F2DA3696A19}">
      <dgm:prSet/>
      <dgm:spPr/>
      <dgm:t>
        <a:bodyPr/>
        <a:lstStyle/>
        <a:p>
          <a:endParaRPr lang="ru-RU"/>
        </a:p>
      </dgm:t>
    </dgm:pt>
    <dgm:pt modelId="{20ABAECA-D288-498F-BC43-DE63323C9F94}" type="pres">
      <dgm:prSet presAssocID="{71940779-80E3-44AC-8F53-E89FA80429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EB491D5-0DB5-48A9-AE47-124702E8E188}" type="pres">
      <dgm:prSet presAssocID="{5655D8DC-F9BE-4188-A440-1B072998A1A0}" presName="hierRoot1" presStyleCnt="0">
        <dgm:presLayoutVars>
          <dgm:hierBranch/>
        </dgm:presLayoutVars>
      </dgm:prSet>
      <dgm:spPr/>
    </dgm:pt>
    <dgm:pt modelId="{C09EFF3F-DD9F-4AAD-8C39-0A8073916D7A}" type="pres">
      <dgm:prSet presAssocID="{5655D8DC-F9BE-4188-A440-1B072998A1A0}" presName="rootComposite1" presStyleCnt="0"/>
      <dgm:spPr/>
    </dgm:pt>
    <dgm:pt modelId="{90B6AB09-5A71-48BE-8396-ECE482362230}" type="pres">
      <dgm:prSet presAssocID="{5655D8DC-F9BE-4188-A440-1B072998A1A0}" presName="rootText1" presStyleLbl="node0" presStyleIdx="0" presStyleCnt="1" custScaleX="1670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8F5EDC-9B21-4508-B43A-013098734F47}" type="pres">
      <dgm:prSet presAssocID="{5655D8DC-F9BE-4188-A440-1B072998A1A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72B67F9-EB13-4C02-ACA2-738D276DE9B0}" type="pres">
      <dgm:prSet presAssocID="{5655D8DC-F9BE-4188-A440-1B072998A1A0}" presName="hierChild2" presStyleCnt="0"/>
      <dgm:spPr/>
    </dgm:pt>
    <dgm:pt modelId="{CBF668D9-DBCD-4029-AB3C-B758DB7E2F0E}" type="pres">
      <dgm:prSet presAssocID="{F1104373-D863-4621-82D7-8F0D9ACC3D4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1E75A7AB-2943-41A1-9488-59EC9ABCA344}" type="pres">
      <dgm:prSet presAssocID="{5731FA9D-5102-410A-8541-2FCAC1964086}" presName="hierRoot2" presStyleCnt="0">
        <dgm:presLayoutVars>
          <dgm:hierBranch/>
        </dgm:presLayoutVars>
      </dgm:prSet>
      <dgm:spPr/>
    </dgm:pt>
    <dgm:pt modelId="{1563E0E5-B7BD-4B85-8C62-B424F88A9D77}" type="pres">
      <dgm:prSet presAssocID="{5731FA9D-5102-410A-8541-2FCAC1964086}" presName="rootComposite" presStyleCnt="0"/>
      <dgm:spPr/>
    </dgm:pt>
    <dgm:pt modelId="{2107CA6C-C6E4-4E29-8748-C7209861BB56}" type="pres">
      <dgm:prSet presAssocID="{5731FA9D-5102-410A-8541-2FCAC1964086}" presName="rootText" presStyleLbl="node2" presStyleIdx="0" presStyleCnt="2" custScaleY="42949" custLinFactNeighborX="-3162" custLinFactNeighborY="5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669F42-106E-42A5-B930-28730BD0A17E}" type="pres">
      <dgm:prSet presAssocID="{5731FA9D-5102-410A-8541-2FCAC1964086}" presName="rootConnector" presStyleLbl="node2" presStyleIdx="0" presStyleCnt="2"/>
      <dgm:spPr/>
      <dgm:t>
        <a:bodyPr/>
        <a:lstStyle/>
        <a:p>
          <a:endParaRPr lang="ru-RU"/>
        </a:p>
      </dgm:t>
    </dgm:pt>
    <dgm:pt modelId="{42A33CCF-2539-4929-B90E-57DAC12FADC9}" type="pres">
      <dgm:prSet presAssocID="{5731FA9D-5102-410A-8541-2FCAC1964086}" presName="hierChild4" presStyleCnt="0"/>
      <dgm:spPr/>
    </dgm:pt>
    <dgm:pt modelId="{2DE20B30-B596-46E3-9CE5-F0D91ABE9CA1}" type="pres">
      <dgm:prSet presAssocID="{5731FA9D-5102-410A-8541-2FCAC1964086}" presName="hierChild5" presStyleCnt="0"/>
      <dgm:spPr/>
    </dgm:pt>
    <dgm:pt modelId="{00A2A967-CDEF-4740-B1F5-88D11CA7F5DA}" type="pres">
      <dgm:prSet presAssocID="{70F8EC78-B031-4D06-9DAA-94ABA30C3982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4E95188-D680-436E-B346-F07BF069B6A5}" type="pres">
      <dgm:prSet presAssocID="{36B38A6D-D95C-44F6-BCB5-4942C215685A}" presName="hierRoot2" presStyleCnt="0">
        <dgm:presLayoutVars>
          <dgm:hierBranch/>
        </dgm:presLayoutVars>
      </dgm:prSet>
      <dgm:spPr/>
    </dgm:pt>
    <dgm:pt modelId="{6075B696-1B15-43B3-B367-1E37D53017CF}" type="pres">
      <dgm:prSet presAssocID="{36B38A6D-D95C-44F6-BCB5-4942C215685A}" presName="rootComposite" presStyleCnt="0"/>
      <dgm:spPr/>
    </dgm:pt>
    <dgm:pt modelId="{0082750C-80F3-4C5E-83F0-FDD30D95EA73}" type="pres">
      <dgm:prSet presAssocID="{36B38A6D-D95C-44F6-BCB5-4942C215685A}" presName="rootText" presStyleLbl="node2" presStyleIdx="1" presStyleCnt="2" custScaleY="42949" custLinFactNeighborX="-686" custLinFactNeighborY="5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AD2B32-5A78-4D39-9F2C-996E0AB48F19}" type="pres">
      <dgm:prSet presAssocID="{36B38A6D-D95C-44F6-BCB5-4942C215685A}" presName="rootConnector" presStyleLbl="node2" presStyleIdx="1" presStyleCnt="2"/>
      <dgm:spPr/>
      <dgm:t>
        <a:bodyPr/>
        <a:lstStyle/>
        <a:p>
          <a:endParaRPr lang="ru-RU"/>
        </a:p>
      </dgm:t>
    </dgm:pt>
    <dgm:pt modelId="{AC5D1588-8916-4B37-9D91-217C7F510E21}" type="pres">
      <dgm:prSet presAssocID="{36B38A6D-D95C-44F6-BCB5-4942C215685A}" presName="hierChild4" presStyleCnt="0"/>
      <dgm:spPr/>
    </dgm:pt>
    <dgm:pt modelId="{CCBAB2A0-DED7-4E5C-9CE7-BB7978726984}" type="pres">
      <dgm:prSet presAssocID="{36B38A6D-D95C-44F6-BCB5-4942C215685A}" presName="hierChild5" presStyleCnt="0"/>
      <dgm:spPr/>
    </dgm:pt>
    <dgm:pt modelId="{806E8E90-FC25-49DE-97DF-86B5EBC2107D}" type="pres">
      <dgm:prSet presAssocID="{5655D8DC-F9BE-4188-A440-1B072998A1A0}" presName="hierChild3" presStyleCnt="0"/>
      <dgm:spPr/>
    </dgm:pt>
  </dgm:ptLst>
  <dgm:cxnLst>
    <dgm:cxn modelId="{BF5A089E-6CF5-461F-838B-F52A7F4BA960}" type="presOf" srcId="{5731FA9D-5102-410A-8541-2FCAC1964086}" destId="{2107CA6C-C6E4-4E29-8748-C7209861BB56}" srcOrd="0" destOrd="0" presId="urn:microsoft.com/office/officeart/2005/8/layout/orgChart1"/>
    <dgm:cxn modelId="{ECD292E5-99B1-48AC-9255-2F2DA3696A19}" srcId="{5655D8DC-F9BE-4188-A440-1B072998A1A0}" destId="{36B38A6D-D95C-44F6-BCB5-4942C215685A}" srcOrd="1" destOrd="0" parTransId="{70F8EC78-B031-4D06-9DAA-94ABA30C3982}" sibTransId="{D7C75C49-F822-4F33-A33D-5A10C0E291E2}"/>
    <dgm:cxn modelId="{221F1CD3-6D60-43A1-9413-4F92578F8658}" type="presOf" srcId="{5731FA9D-5102-410A-8541-2FCAC1964086}" destId="{EB669F42-106E-42A5-B930-28730BD0A17E}" srcOrd="1" destOrd="0" presId="urn:microsoft.com/office/officeart/2005/8/layout/orgChart1"/>
    <dgm:cxn modelId="{B6DA03D3-0477-4915-8264-EE057F1A644A}" type="presOf" srcId="{36B38A6D-D95C-44F6-BCB5-4942C215685A}" destId="{34AD2B32-5A78-4D39-9F2C-996E0AB48F19}" srcOrd="1" destOrd="0" presId="urn:microsoft.com/office/officeart/2005/8/layout/orgChart1"/>
    <dgm:cxn modelId="{15E6D549-14A3-42E1-A0AE-D13C8C5DF89E}" type="presOf" srcId="{70F8EC78-B031-4D06-9DAA-94ABA30C3982}" destId="{00A2A967-CDEF-4740-B1F5-88D11CA7F5DA}" srcOrd="0" destOrd="0" presId="urn:microsoft.com/office/officeart/2005/8/layout/orgChart1"/>
    <dgm:cxn modelId="{CB1BB38C-B01C-49C6-AB5F-A6984C8D740D}" type="presOf" srcId="{5655D8DC-F9BE-4188-A440-1B072998A1A0}" destId="{188F5EDC-9B21-4508-B43A-013098734F47}" srcOrd="1" destOrd="0" presId="urn:microsoft.com/office/officeart/2005/8/layout/orgChart1"/>
    <dgm:cxn modelId="{39A31F1A-F633-4DFF-8C3B-995966812ED3}" type="presOf" srcId="{71940779-80E3-44AC-8F53-E89FA80429E1}" destId="{20ABAECA-D288-498F-BC43-DE63323C9F94}" srcOrd="0" destOrd="0" presId="urn:microsoft.com/office/officeart/2005/8/layout/orgChart1"/>
    <dgm:cxn modelId="{6D44CC5D-9BB9-40DF-8162-28EC9B7B643F}" type="presOf" srcId="{F1104373-D863-4621-82D7-8F0D9ACC3D4D}" destId="{CBF668D9-DBCD-4029-AB3C-B758DB7E2F0E}" srcOrd="0" destOrd="0" presId="urn:microsoft.com/office/officeart/2005/8/layout/orgChart1"/>
    <dgm:cxn modelId="{D717B85D-1937-41D0-AD69-EA89685DC735}" type="presOf" srcId="{36B38A6D-D95C-44F6-BCB5-4942C215685A}" destId="{0082750C-80F3-4C5E-83F0-FDD30D95EA73}" srcOrd="0" destOrd="0" presId="urn:microsoft.com/office/officeart/2005/8/layout/orgChart1"/>
    <dgm:cxn modelId="{2AE0F866-4DE1-4E0F-82D6-B8DE7900AB05}" type="presOf" srcId="{5655D8DC-F9BE-4188-A440-1B072998A1A0}" destId="{90B6AB09-5A71-48BE-8396-ECE482362230}" srcOrd="0" destOrd="0" presId="urn:microsoft.com/office/officeart/2005/8/layout/orgChart1"/>
    <dgm:cxn modelId="{05EF6D73-11AE-4819-BE73-4DC419851955}" srcId="{71940779-80E3-44AC-8F53-E89FA80429E1}" destId="{5655D8DC-F9BE-4188-A440-1B072998A1A0}" srcOrd="0" destOrd="0" parTransId="{EC1DDCA4-2A71-44C0-A4EB-5B26208BFA51}" sibTransId="{66F8E48F-2641-4893-BC5E-4FDAD1E2C8DF}"/>
    <dgm:cxn modelId="{531CA797-789F-41B0-A3F7-35A89D016C01}" srcId="{5655D8DC-F9BE-4188-A440-1B072998A1A0}" destId="{5731FA9D-5102-410A-8541-2FCAC1964086}" srcOrd="0" destOrd="0" parTransId="{F1104373-D863-4621-82D7-8F0D9ACC3D4D}" sibTransId="{14F26F0D-54D2-4CB6-94A6-3F0B8010922D}"/>
    <dgm:cxn modelId="{00AD31EE-300E-4C6B-9FF5-72B7746BA331}" type="presParOf" srcId="{20ABAECA-D288-498F-BC43-DE63323C9F94}" destId="{9EB491D5-0DB5-48A9-AE47-124702E8E188}" srcOrd="0" destOrd="0" presId="urn:microsoft.com/office/officeart/2005/8/layout/orgChart1"/>
    <dgm:cxn modelId="{694955F9-B735-4DF0-8116-4BC228556AEE}" type="presParOf" srcId="{9EB491D5-0DB5-48A9-AE47-124702E8E188}" destId="{C09EFF3F-DD9F-4AAD-8C39-0A8073916D7A}" srcOrd="0" destOrd="0" presId="urn:microsoft.com/office/officeart/2005/8/layout/orgChart1"/>
    <dgm:cxn modelId="{96116644-75AB-4E28-9576-372141927096}" type="presParOf" srcId="{C09EFF3F-DD9F-4AAD-8C39-0A8073916D7A}" destId="{90B6AB09-5A71-48BE-8396-ECE482362230}" srcOrd="0" destOrd="0" presId="urn:microsoft.com/office/officeart/2005/8/layout/orgChart1"/>
    <dgm:cxn modelId="{B0967C2B-87F6-45E7-8BE0-8B9A9296EF53}" type="presParOf" srcId="{C09EFF3F-DD9F-4AAD-8C39-0A8073916D7A}" destId="{188F5EDC-9B21-4508-B43A-013098734F47}" srcOrd="1" destOrd="0" presId="urn:microsoft.com/office/officeart/2005/8/layout/orgChart1"/>
    <dgm:cxn modelId="{50482A08-7C92-4EB7-BE35-8F1BF10993E7}" type="presParOf" srcId="{9EB491D5-0DB5-48A9-AE47-124702E8E188}" destId="{072B67F9-EB13-4C02-ACA2-738D276DE9B0}" srcOrd="1" destOrd="0" presId="urn:microsoft.com/office/officeart/2005/8/layout/orgChart1"/>
    <dgm:cxn modelId="{2949D019-D00B-4DDD-9916-08BC537833E1}" type="presParOf" srcId="{072B67F9-EB13-4C02-ACA2-738D276DE9B0}" destId="{CBF668D9-DBCD-4029-AB3C-B758DB7E2F0E}" srcOrd="0" destOrd="0" presId="urn:microsoft.com/office/officeart/2005/8/layout/orgChart1"/>
    <dgm:cxn modelId="{CE709524-2FE7-4D86-A45D-0EDD8D21E03E}" type="presParOf" srcId="{072B67F9-EB13-4C02-ACA2-738D276DE9B0}" destId="{1E75A7AB-2943-41A1-9488-59EC9ABCA344}" srcOrd="1" destOrd="0" presId="urn:microsoft.com/office/officeart/2005/8/layout/orgChart1"/>
    <dgm:cxn modelId="{8199DDE7-C17F-42D6-B970-94D0BCDDF84F}" type="presParOf" srcId="{1E75A7AB-2943-41A1-9488-59EC9ABCA344}" destId="{1563E0E5-B7BD-4B85-8C62-B424F88A9D77}" srcOrd="0" destOrd="0" presId="urn:microsoft.com/office/officeart/2005/8/layout/orgChart1"/>
    <dgm:cxn modelId="{954CF401-09A9-4A44-B677-027405E02D71}" type="presParOf" srcId="{1563E0E5-B7BD-4B85-8C62-B424F88A9D77}" destId="{2107CA6C-C6E4-4E29-8748-C7209861BB56}" srcOrd="0" destOrd="0" presId="urn:microsoft.com/office/officeart/2005/8/layout/orgChart1"/>
    <dgm:cxn modelId="{F59A48DF-992B-4435-B1D9-8257EF18F6CE}" type="presParOf" srcId="{1563E0E5-B7BD-4B85-8C62-B424F88A9D77}" destId="{EB669F42-106E-42A5-B930-28730BD0A17E}" srcOrd="1" destOrd="0" presId="urn:microsoft.com/office/officeart/2005/8/layout/orgChart1"/>
    <dgm:cxn modelId="{134233D5-698C-4875-8661-C3E392A08264}" type="presParOf" srcId="{1E75A7AB-2943-41A1-9488-59EC9ABCA344}" destId="{42A33CCF-2539-4929-B90E-57DAC12FADC9}" srcOrd="1" destOrd="0" presId="urn:microsoft.com/office/officeart/2005/8/layout/orgChart1"/>
    <dgm:cxn modelId="{CD33D103-1F75-4C96-BD7A-99E205511E49}" type="presParOf" srcId="{1E75A7AB-2943-41A1-9488-59EC9ABCA344}" destId="{2DE20B30-B596-46E3-9CE5-F0D91ABE9CA1}" srcOrd="2" destOrd="0" presId="urn:microsoft.com/office/officeart/2005/8/layout/orgChart1"/>
    <dgm:cxn modelId="{98F55C2A-B0D9-43D5-9BD1-25F3FE13C30C}" type="presParOf" srcId="{072B67F9-EB13-4C02-ACA2-738D276DE9B0}" destId="{00A2A967-CDEF-4740-B1F5-88D11CA7F5DA}" srcOrd="2" destOrd="0" presId="urn:microsoft.com/office/officeart/2005/8/layout/orgChart1"/>
    <dgm:cxn modelId="{7C003539-B5A5-4327-BBD4-36681306C75F}" type="presParOf" srcId="{072B67F9-EB13-4C02-ACA2-738D276DE9B0}" destId="{84E95188-D680-436E-B346-F07BF069B6A5}" srcOrd="3" destOrd="0" presId="urn:microsoft.com/office/officeart/2005/8/layout/orgChart1"/>
    <dgm:cxn modelId="{6CC32987-EF60-4CF6-9893-CA0CAD7BA6A4}" type="presParOf" srcId="{84E95188-D680-436E-B346-F07BF069B6A5}" destId="{6075B696-1B15-43B3-B367-1E37D53017CF}" srcOrd="0" destOrd="0" presId="urn:microsoft.com/office/officeart/2005/8/layout/orgChart1"/>
    <dgm:cxn modelId="{BBB443C9-4E3D-41F6-88D2-951201120FB1}" type="presParOf" srcId="{6075B696-1B15-43B3-B367-1E37D53017CF}" destId="{0082750C-80F3-4C5E-83F0-FDD30D95EA73}" srcOrd="0" destOrd="0" presId="urn:microsoft.com/office/officeart/2005/8/layout/orgChart1"/>
    <dgm:cxn modelId="{CADFBAC6-CBED-4ED7-8922-759617BA9EE3}" type="presParOf" srcId="{6075B696-1B15-43B3-B367-1E37D53017CF}" destId="{34AD2B32-5A78-4D39-9F2C-996E0AB48F19}" srcOrd="1" destOrd="0" presId="urn:microsoft.com/office/officeart/2005/8/layout/orgChart1"/>
    <dgm:cxn modelId="{5EAEEE6B-AD72-4195-94C7-DE518C13D83C}" type="presParOf" srcId="{84E95188-D680-436E-B346-F07BF069B6A5}" destId="{AC5D1588-8916-4B37-9D91-217C7F510E21}" srcOrd="1" destOrd="0" presId="urn:microsoft.com/office/officeart/2005/8/layout/orgChart1"/>
    <dgm:cxn modelId="{F77F2764-F153-4569-B316-27B0DBEC3CFD}" type="presParOf" srcId="{84E95188-D680-436E-B346-F07BF069B6A5}" destId="{CCBAB2A0-DED7-4E5C-9CE7-BB7978726984}" srcOrd="2" destOrd="0" presId="urn:microsoft.com/office/officeart/2005/8/layout/orgChart1"/>
    <dgm:cxn modelId="{2CE858A0-3B17-4F7B-817D-D75C80B75A6C}" type="presParOf" srcId="{9EB491D5-0DB5-48A9-AE47-124702E8E188}" destId="{806E8E90-FC25-49DE-97DF-86B5EBC2107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2A967-CDEF-4740-B1F5-88D11CA7F5DA}">
      <dsp:nvSpPr>
        <dsp:cNvPr id="0" name=""/>
        <dsp:cNvSpPr/>
      </dsp:nvSpPr>
      <dsp:spPr>
        <a:xfrm>
          <a:off x="3965612" y="2351804"/>
          <a:ext cx="2170170" cy="753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6641"/>
              </a:lnTo>
              <a:lnTo>
                <a:pt x="2170170" y="376641"/>
              </a:lnTo>
              <a:lnTo>
                <a:pt x="2170170" y="753282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668D9-DBCD-4029-AB3C-B758DB7E2F0E}">
      <dsp:nvSpPr>
        <dsp:cNvPr id="0" name=""/>
        <dsp:cNvSpPr/>
      </dsp:nvSpPr>
      <dsp:spPr>
        <a:xfrm>
          <a:off x="1793529" y="2351804"/>
          <a:ext cx="2172082" cy="777172"/>
        </a:xfrm>
        <a:custGeom>
          <a:avLst/>
          <a:gdLst/>
          <a:ahLst/>
          <a:cxnLst/>
          <a:rect l="0" t="0" r="0" b="0"/>
          <a:pathLst>
            <a:path>
              <a:moveTo>
                <a:pt x="2172082" y="0"/>
              </a:moveTo>
              <a:lnTo>
                <a:pt x="2172082" y="400530"/>
              </a:lnTo>
              <a:lnTo>
                <a:pt x="0" y="400530"/>
              </a:lnTo>
              <a:lnTo>
                <a:pt x="0" y="777172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B6AB09-5A71-48BE-8396-ECE482362230}">
      <dsp:nvSpPr>
        <dsp:cNvPr id="0" name=""/>
        <dsp:cNvSpPr/>
      </dsp:nvSpPr>
      <dsp:spPr>
        <a:xfrm>
          <a:off x="2172082" y="558274"/>
          <a:ext cx="3587058" cy="1793529"/>
        </a:xfrm>
        <a:prstGeom prst="rect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форма глагола</a:t>
          </a:r>
        </a:p>
      </dsp:txBody>
      <dsp:txXfrm>
        <a:off x="2172082" y="558274"/>
        <a:ext cx="3587058" cy="1793529"/>
      </dsp:txXfrm>
    </dsp:sp>
    <dsp:sp modelId="{2107CA6C-C6E4-4E29-8748-C7209861BB56}">
      <dsp:nvSpPr>
        <dsp:cNvPr id="0" name=""/>
        <dsp:cNvSpPr/>
      </dsp:nvSpPr>
      <dsp:spPr>
        <a:xfrm>
          <a:off x="0" y="3128976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Что делать?</a:t>
          </a:r>
        </a:p>
      </dsp:txBody>
      <dsp:txXfrm>
        <a:off x="0" y="3128976"/>
        <a:ext cx="3587058" cy="770302"/>
      </dsp:txXfrm>
    </dsp:sp>
    <dsp:sp modelId="{0082750C-80F3-4C5E-83F0-FDD30D95EA73}">
      <dsp:nvSpPr>
        <dsp:cNvPr id="0" name=""/>
        <dsp:cNvSpPr/>
      </dsp:nvSpPr>
      <dsp:spPr>
        <a:xfrm>
          <a:off x="4342253" y="3105086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Что сделать?</a:t>
          </a:r>
        </a:p>
      </dsp:txBody>
      <dsp:txXfrm>
        <a:off x="4342253" y="3105086"/>
        <a:ext cx="3587058" cy="7703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2A967-CDEF-4740-B1F5-88D11CA7F5DA}">
      <dsp:nvSpPr>
        <dsp:cNvPr id="0" name=""/>
        <dsp:cNvSpPr/>
      </dsp:nvSpPr>
      <dsp:spPr>
        <a:xfrm>
          <a:off x="3965612" y="2351804"/>
          <a:ext cx="2145563" cy="848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1967"/>
              </a:lnTo>
              <a:lnTo>
                <a:pt x="2145563" y="471967"/>
              </a:lnTo>
              <a:lnTo>
                <a:pt x="2145563" y="848608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668D9-DBCD-4029-AB3C-B758DB7E2F0E}">
      <dsp:nvSpPr>
        <dsp:cNvPr id="0" name=""/>
        <dsp:cNvSpPr/>
      </dsp:nvSpPr>
      <dsp:spPr>
        <a:xfrm>
          <a:off x="1793529" y="2351804"/>
          <a:ext cx="2172082" cy="848608"/>
        </a:xfrm>
        <a:custGeom>
          <a:avLst/>
          <a:gdLst/>
          <a:ahLst/>
          <a:cxnLst/>
          <a:rect l="0" t="0" r="0" b="0"/>
          <a:pathLst>
            <a:path>
              <a:moveTo>
                <a:pt x="2172082" y="0"/>
              </a:moveTo>
              <a:lnTo>
                <a:pt x="2172082" y="471967"/>
              </a:lnTo>
              <a:lnTo>
                <a:pt x="0" y="471967"/>
              </a:lnTo>
              <a:lnTo>
                <a:pt x="0" y="848608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B6AB09-5A71-48BE-8396-ECE482362230}">
      <dsp:nvSpPr>
        <dsp:cNvPr id="0" name=""/>
        <dsp:cNvSpPr/>
      </dsp:nvSpPr>
      <dsp:spPr>
        <a:xfrm>
          <a:off x="970382" y="558274"/>
          <a:ext cx="5990459" cy="1793529"/>
        </a:xfrm>
        <a:prstGeom prst="rect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форма глагола</a:t>
          </a:r>
        </a:p>
      </dsp:txBody>
      <dsp:txXfrm>
        <a:off x="970382" y="558274"/>
        <a:ext cx="5990459" cy="1793529"/>
      </dsp:txXfrm>
    </dsp:sp>
    <dsp:sp modelId="{2107CA6C-C6E4-4E29-8748-C7209861BB56}">
      <dsp:nvSpPr>
        <dsp:cNvPr id="0" name=""/>
        <dsp:cNvSpPr/>
      </dsp:nvSpPr>
      <dsp:spPr>
        <a:xfrm>
          <a:off x="0" y="3200412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суффикс </a:t>
          </a:r>
          <a:r>
            <a:rPr kumimoji="0" lang="ru-RU" sz="2400" b="1" i="0" u="none" strike="noStrike" kern="1200" cap="none" normalizeH="0" baseline="0" dirty="0" err="1" smtClean="0">
              <a:ln/>
              <a:effectLst/>
              <a:latin typeface="Times New Roman" pitchFamily="18" charset="0"/>
              <a:cs typeface="Times New Roman" pitchFamily="18" charset="0"/>
            </a:rPr>
            <a:t>ть</a:t>
          </a:r>
          <a:endParaRPr kumimoji="0" lang="ru-RU" sz="2400" b="1" i="0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3200412"/>
        <a:ext cx="3587058" cy="770302"/>
      </dsp:txXfrm>
    </dsp:sp>
    <dsp:sp modelId="{0082750C-80F3-4C5E-83F0-FDD30D95EA73}">
      <dsp:nvSpPr>
        <dsp:cNvPr id="0" name=""/>
        <dsp:cNvSpPr/>
      </dsp:nvSpPr>
      <dsp:spPr>
        <a:xfrm>
          <a:off x="4317645" y="3200412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суффикс </a:t>
          </a:r>
          <a:r>
            <a:rPr kumimoji="0" lang="ru-RU" sz="2400" b="1" i="0" u="none" strike="noStrike" kern="1200" cap="none" normalizeH="0" baseline="0" dirty="0" err="1" smtClean="0">
              <a:ln/>
              <a:effectLst/>
              <a:latin typeface="Times New Roman" pitchFamily="18" charset="0"/>
              <a:cs typeface="Times New Roman" pitchFamily="18" charset="0"/>
            </a:rPr>
            <a:t>ти</a:t>
          </a:r>
          <a:endParaRPr kumimoji="0" lang="ru-RU" sz="2400" b="1" i="0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317645" y="3200412"/>
        <a:ext cx="3587058" cy="7703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5E2B8-5F7E-4C63-80C3-18507A3662FF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CA66B-6B6C-4033-B02C-ECF14ADED7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47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  <p:pic>
        <p:nvPicPr>
          <p:cNvPr id="9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188638"/>
            <a:ext cx="2448273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140970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4368" y="5877272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0392" y="386104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576726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70080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1005" y="332656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0" descr="http://img-fotki.yandex.ru/get/6112/130884706.18/0_72df4_dd2a1cb7_ori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6764">
            <a:off x="2626951" y="4336475"/>
            <a:ext cx="4121461" cy="270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G:\4%20&#1082;&#1083;&#1072;&#1089;&#1089;\&#1088;&#1091;&#1089;&#1089;&#1082;&#1080;&#1081;%20&#1103;&#1079;&#1099;&#1082;\&#1086;&#1090;&#1082;&#1088;.&#1091;&#1088;&#1086;&#1082;\&#1063;&#1072;&#1081;&#1082;&#1086;&#1074;&#1089;&#1082;&#1080;&#1081;%20&#1042;&#1088;&#1077;&#1084;&#1077;&#1085;&#1072;%20&#1075;&#1086;&#1076;&#1072;.%20&#1052;&#1072;&#1081;%20-%20&#1042;&#1086;&#1090;%20&#1101;&#1090;&#1086;%20&#1080;&#1089;&#1087;&#1086;&#1083;&#1085;&#1077;&#1085;&#1080;&#1077;%20&#1084;&#1085;&#1077;%20&#1087;&#1086;&#1085;&#1088;&#1072;&#1074;&#1080;&#1083;&#1086;&#1089;&#1100;.mp3" TargetMode="Externa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14356"/>
            <a:ext cx="7772400" cy="217171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МБОУ «Лицей «Серпухов»</a:t>
            </a:r>
            <a:br>
              <a:rPr lang="ru-RU" sz="24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br>
              <a:rPr lang="ru-RU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4 а класс</a:t>
            </a:r>
            <a:endParaRPr lang="ru-RU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Сапичева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О. Ю.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85720" y="2857496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Задайте вопросы к глаголам и запишите </a:t>
            </a:r>
          </a:p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глаголы в 2 столбика.</a:t>
            </a:r>
          </a:p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19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Красить, перекрасить, бросать, бросить, отвечать, ответить, решать, решить.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1000108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Работа в парах 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71435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Исследование №1</a:t>
            </a:r>
          </a:p>
        </p:txBody>
      </p:sp>
      <p:pic>
        <p:nvPicPr>
          <p:cNvPr id="4098" name="Picture 2" descr="https://im0-tub-ru.yandex.net/i?id=9303b093548e535ac712bae8fb372eac-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85728"/>
            <a:ext cx="238126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228599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Задайте вопросы к глаголам и запишите </a:t>
            </a:r>
          </a:p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глаголы в 2 столбика.</a:t>
            </a:r>
          </a:p>
          <a:p>
            <a:pPr marL="0" marR="0" lvl="0" indent="319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1000108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Работа в парах 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71435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Исследование №1</a:t>
            </a:r>
          </a:p>
        </p:txBody>
      </p:sp>
      <p:pic>
        <p:nvPicPr>
          <p:cNvPr id="4098" name="Picture 2" descr="https://im0-tub-ru.yandex.net/i?id=9303b093548e535ac712bae8fb372eac-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85728"/>
            <a:ext cx="2381267" cy="1785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3786190"/>
            <a:ext cx="228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красить    бросать отвечать решать </a:t>
            </a:r>
            <a:endParaRPr lang="ru-RU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3786190"/>
            <a:ext cx="2523448" cy="233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перекрасить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бросить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ответить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19595021"/>
              </p:ext>
            </p:extLst>
          </p:nvPr>
        </p:nvGraphicFramePr>
        <p:xfrm>
          <a:off x="611560" y="1371600"/>
          <a:ext cx="7931224" cy="443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/>
          </p:cNvSpPr>
          <p:nvPr/>
        </p:nvSpPr>
        <p:spPr bwMode="auto">
          <a:xfrm>
            <a:off x="1000100" y="285728"/>
            <a:ext cx="687625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исследовательской работы №1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43608" y="4459759"/>
            <a:ext cx="2808312" cy="769441"/>
            <a:chOff x="899592" y="4555232"/>
            <a:chExt cx="2808312" cy="769441"/>
          </a:xfrm>
          <a:solidFill>
            <a:srgbClr val="009900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899592" y="4555232"/>
              <a:ext cx="2808312" cy="769441"/>
              <a:chOff x="899592" y="4484439"/>
              <a:chExt cx="2808312" cy="769441"/>
            </a:xfrm>
            <a:grpFill/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90725"/>
              <a:ext cx="137319" cy="1492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292080" y="4459758"/>
            <a:ext cx="2952328" cy="769441"/>
            <a:chOff x="5148064" y="4501341"/>
            <a:chExt cx="2808312" cy="76944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148064" y="4617031"/>
              <a:ext cx="2808312" cy="57606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80981" y="4501341"/>
              <a:ext cx="7920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>
                  <a:solidFill>
                    <a:srgbClr val="FFFF00"/>
                  </a:solidFill>
                </a:rPr>
                <a:t>?</a:t>
              </a: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84273"/>
            <a:ext cx="137319" cy="149226"/>
          </a:xfrm>
          <a:prstGeom prst="rect">
            <a:avLst/>
          </a:prstGeom>
          <a:solidFill>
            <a:srgbClr val="00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642910" y="5500702"/>
            <a:ext cx="3587058" cy="770302"/>
            <a:chOff x="0" y="3128976"/>
            <a:chExt cx="3587058" cy="77030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0" y="3128976"/>
              <a:ext cx="3587058" cy="770302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7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0" y="3128976"/>
              <a:ext cx="3587058" cy="770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1" i="0" u="none" strike="noStrike" kern="1200" cap="none" normalizeH="0" baseline="0" dirty="0" smtClean="0">
                <a:ln/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000628" y="5500702"/>
            <a:ext cx="3587058" cy="770302"/>
            <a:chOff x="0" y="3128976"/>
            <a:chExt cx="3587058" cy="77030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0" y="3128976"/>
              <a:ext cx="3587058" cy="770302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7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0" y="3128976"/>
              <a:ext cx="3587058" cy="770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1" i="0" u="none" strike="noStrike" kern="1200" cap="none" normalizeH="0" baseline="0" dirty="0" smtClean="0">
                <a:ln/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14348" y="564357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несовершенный вид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0694" y="564357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совершенный вид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928662" y="5500702"/>
            <a:ext cx="2808312" cy="769441"/>
            <a:chOff x="899592" y="4555232"/>
            <a:chExt cx="2808312" cy="769441"/>
          </a:xfrm>
          <a:solidFill>
            <a:srgbClr val="009900"/>
          </a:solidFill>
        </p:grpSpPr>
        <p:grpSp>
          <p:nvGrpSpPr>
            <p:cNvPr id="24" name="Группа 4"/>
            <p:cNvGrpSpPr/>
            <p:nvPr/>
          </p:nvGrpSpPr>
          <p:grpSpPr>
            <a:xfrm>
              <a:off x="899592" y="4555232"/>
              <a:ext cx="2808312" cy="769441"/>
              <a:chOff x="899592" y="4484439"/>
              <a:chExt cx="2808312" cy="769441"/>
            </a:xfrm>
            <a:grpFill/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90725"/>
              <a:ext cx="137319" cy="1492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Группа 27"/>
          <p:cNvGrpSpPr/>
          <p:nvPr/>
        </p:nvGrpSpPr>
        <p:grpSpPr>
          <a:xfrm>
            <a:off x="5500694" y="5500702"/>
            <a:ext cx="2808312" cy="769441"/>
            <a:chOff x="899592" y="4555232"/>
            <a:chExt cx="2808312" cy="769441"/>
          </a:xfrm>
          <a:solidFill>
            <a:srgbClr val="009900"/>
          </a:solidFill>
        </p:grpSpPr>
        <p:grpSp>
          <p:nvGrpSpPr>
            <p:cNvPr id="29" name="Группа 4"/>
            <p:cNvGrpSpPr/>
            <p:nvPr/>
          </p:nvGrpSpPr>
          <p:grpSpPr>
            <a:xfrm>
              <a:off x="899592" y="4555232"/>
              <a:ext cx="2808312" cy="769441"/>
              <a:chOff x="899592" y="4484439"/>
              <a:chExt cx="2808312" cy="769441"/>
            </a:xfrm>
            <a:grpFill/>
          </p:grpSpPr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90725"/>
              <a:ext cx="137319" cy="1492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631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43438" y="3357562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86314" y="2428868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ид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0" y="1643050"/>
            <a:ext cx="42862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472" y="3429000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берегу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58" y="1643050"/>
            <a:ext cx="4175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играю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5786" y="2500306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иду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619944" y="428604"/>
            <a:ext cx="8524056" cy="9848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Исследование №2</a:t>
            </a:r>
          </a:p>
          <a:p>
            <a:pPr algn="ctr"/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Запишите глаголы в 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неопределённой форме:</a:t>
            </a:r>
            <a:endParaRPr lang="ru-RU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3050"/>
            <a:ext cx="3139792" cy="315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9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9 -0.0222 L 0.43645 -0.019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19595021"/>
              </p:ext>
            </p:extLst>
          </p:nvPr>
        </p:nvGraphicFramePr>
        <p:xfrm>
          <a:off x="611560" y="1371600"/>
          <a:ext cx="7931224" cy="443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/>
          </p:cNvSpPr>
          <p:nvPr/>
        </p:nvSpPr>
        <p:spPr bwMode="auto">
          <a:xfrm>
            <a:off x="1057688" y="37533"/>
            <a:ext cx="687625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исследовательской работы №2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9"/>
          <p:cNvGrpSpPr/>
          <p:nvPr/>
        </p:nvGrpSpPr>
        <p:grpSpPr>
          <a:xfrm>
            <a:off x="5286380" y="4572008"/>
            <a:ext cx="2952328" cy="769441"/>
            <a:chOff x="5148064" y="4501341"/>
            <a:chExt cx="2808312" cy="76944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148064" y="4617031"/>
              <a:ext cx="2808312" cy="57606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80981" y="4501341"/>
              <a:ext cx="7920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>
                  <a:solidFill>
                    <a:srgbClr val="FFFF00"/>
                  </a:solidFill>
                </a:rPr>
                <a:t>?</a:t>
              </a: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84273"/>
            <a:ext cx="137319" cy="149226"/>
          </a:xfrm>
          <a:prstGeom prst="rect">
            <a:avLst/>
          </a:prstGeom>
          <a:solidFill>
            <a:srgbClr val="00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22"/>
          <p:cNvGrpSpPr/>
          <p:nvPr/>
        </p:nvGrpSpPr>
        <p:grpSpPr>
          <a:xfrm>
            <a:off x="928662" y="4572008"/>
            <a:ext cx="2808312" cy="769441"/>
            <a:chOff x="899592" y="4555232"/>
            <a:chExt cx="2808312" cy="769441"/>
          </a:xfrm>
          <a:solidFill>
            <a:srgbClr val="009900"/>
          </a:solidFill>
        </p:grpSpPr>
        <p:grpSp>
          <p:nvGrpSpPr>
            <p:cNvPr id="18" name="Группа 4"/>
            <p:cNvGrpSpPr/>
            <p:nvPr/>
          </p:nvGrpSpPr>
          <p:grpSpPr>
            <a:xfrm>
              <a:off x="899592" y="4555232"/>
              <a:ext cx="2808312" cy="769441"/>
              <a:chOff x="899592" y="4484439"/>
              <a:chExt cx="2808312" cy="769441"/>
            </a:xfrm>
            <a:grpFill/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90725"/>
              <a:ext cx="137319" cy="1492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6143636" y="5643578"/>
            <a:ext cx="3162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оканчивается на   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2571736" y="5500702"/>
            <a:ext cx="3587058" cy="770302"/>
            <a:chOff x="4317645" y="3200412"/>
            <a:chExt cx="3587058" cy="77030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6" name="Прямоугольник 35"/>
            <p:cNvSpPr/>
            <p:nvPr/>
          </p:nvSpPr>
          <p:spPr>
            <a:xfrm>
              <a:off x="4317645" y="3200412"/>
              <a:ext cx="3587058" cy="770302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7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4317645" y="3200412"/>
              <a:ext cx="3587058" cy="770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kern="1200" cap="none" normalizeH="0" baseline="0" dirty="0" smtClean="0">
                  <a:ln/>
                  <a:effectLst/>
                  <a:latin typeface="Times New Roman" pitchFamily="18" charset="0"/>
                  <a:cs typeface="Times New Roman" pitchFamily="18" charset="0"/>
                </a:rPr>
                <a:t>оканчивается на </a:t>
              </a:r>
              <a:r>
                <a:rPr kumimoji="0" lang="ru-RU" sz="2400" b="1" i="0" u="none" strike="noStrike" kern="1200" cap="none" normalizeH="0" baseline="0" dirty="0" err="1" smtClean="0">
                  <a:ln/>
                  <a:effectLst/>
                  <a:latin typeface="Times New Roman" pitchFamily="18" charset="0"/>
                  <a:cs typeface="Times New Roman" pitchFamily="18" charset="0"/>
                </a:rPr>
                <a:t>чь</a:t>
              </a:r>
              <a:endParaRPr kumimoji="0" lang="ru-RU" sz="2400" b="1" i="0" u="none" strike="noStrike" kern="1200" cap="none" normalizeH="0" baseline="0" dirty="0" smtClean="0">
                <a:ln/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Группа 9"/>
          <p:cNvGrpSpPr/>
          <p:nvPr/>
        </p:nvGrpSpPr>
        <p:grpSpPr>
          <a:xfrm>
            <a:off x="2928926" y="5500702"/>
            <a:ext cx="2952328" cy="769441"/>
            <a:chOff x="5148064" y="4501341"/>
            <a:chExt cx="2808312" cy="769441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5148064" y="4617031"/>
              <a:ext cx="2808312" cy="57606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380981" y="4501341"/>
              <a:ext cx="7920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>
                  <a:solidFill>
                    <a:srgbClr val="FFFF0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631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726504" y="1556792"/>
            <a:ext cx="6005736" cy="2667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Снег  теперь  уже  не  тот, -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Потемнел   он  в  поле.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На  озерах  треснул  лёд,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Будто  раскололи.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Облака  бегут    быстрей.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Небо  стало  выше.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Зачирикал  воробей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Веселей  на  крыше.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933624" y="344850"/>
            <a:ext cx="59108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глаголы и поставьте их в начальную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00800" y="575056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С. Я. Маршак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99592" y="2124145"/>
            <a:ext cx="2172210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потемнеть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59832" y="2700209"/>
            <a:ext cx="2012234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треснуть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2357422" y="3286124"/>
            <a:ext cx="2357454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расколоть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571736" y="3786190"/>
            <a:ext cx="1505420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бежать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2143108" y="4286256"/>
            <a:ext cx="1519578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85786" y="4857760"/>
            <a:ext cx="2529970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зачирикать</a:t>
            </a:r>
          </a:p>
        </p:txBody>
      </p:sp>
    </p:spTree>
    <p:extLst>
      <p:ext uri="{BB962C8B-B14F-4D97-AF65-F5344CB8AC3E}">
        <p14:creationId xmlns:p14="http://schemas.microsoft.com/office/powerpoint/2010/main" val="378898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071934" y="642918"/>
            <a:ext cx="44755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причёсывать</a:t>
            </a:r>
            <a:r>
              <a:rPr kumimoji="0" lang="ru-RU" sz="4800" b="1" i="0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</a:t>
            </a:r>
          </a:p>
        </p:txBody>
      </p:sp>
      <p:pic>
        <p:nvPicPr>
          <p:cNvPr id="24580" name="Picture 4" descr="https://im0-tub-ru.yandex.net/i?id=985af8d16c752374bfc0a97cb8dc6e51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429023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3786190"/>
            <a:ext cx="41894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умываться</a:t>
            </a:r>
          </a:p>
        </p:txBody>
      </p:sp>
      <p:pic>
        <p:nvPicPr>
          <p:cNvPr id="24582" name="Picture 6" descr="https://im0-tub-ru.yandex.net/i?id=6fbaffb8a2176ea565db7837364d2b0a-l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1500174"/>
            <a:ext cx="1253653" cy="21721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714876" y="3786190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собираться</a:t>
            </a:r>
            <a:endParaRPr lang="ru-RU" sz="4800" b="1" dirty="0" smtClean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4" name="Picture 8" descr="https://im0-tub-ru.yandex.net/i?id=ec6f29540158eb35550f482777029445-srl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4500570"/>
            <a:ext cx="1982437" cy="1797005"/>
          </a:xfrm>
          <a:prstGeom prst="rect">
            <a:avLst/>
          </a:prstGeom>
          <a:noFill/>
        </p:spPr>
      </p:pic>
      <p:pic>
        <p:nvPicPr>
          <p:cNvPr id="24586" name="Picture 10" descr="https://im0-tub-ru.yandex.net/i?id=a000a443f0aabb79f2a1afba4b27e6f0-l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643446"/>
            <a:ext cx="2551093" cy="1696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28667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357298"/>
          <a:ext cx="8215370" cy="3643338"/>
        </p:xfrm>
        <a:graphic>
          <a:graphicData uri="http://schemas.openxmlformats.org/drawingml/2006/table">
            <a:tbl>
              <a:tblPr/>
              <a:tblGrid>
                <a:gridCol w="4106879"/>
                <a:gridCol w="4108491"/>
              </a:tblGrid>
              <a:tr h="36433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группа 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Замените каждое словосочетание глаголом в неопределённой форме и запишите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Разговаривать громко - кричать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дать ответ 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покрыть краской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лить слёзы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сделать подарок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выполнить 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проверку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074" marR="48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группа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Замените каждое словосочетание глаголом в неопределённой форме и запишите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Сделать подарок - подарить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сделать покупку-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одержать победу-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резать пилой-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оказывать помощь-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давать корм  -                          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074" marR="48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28662" y="5143512"/>
            <a:ext cx="32022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ответить, покрасить,</a:t>
            </a:r>
            <a:endParaRPr lang="ru-RU" sz="2400" dirty="0" smtClean="0"/>
          </a:p>
          <a:p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плакать, подарить,  </a:t>
            </a:r>
          </a:p>
          <a:p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проверить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57818" y="514351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купить, победить, пилить, помогать, кормить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28667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071546"/>
          <a:ext cx="8215370" cy="4267200"/>
        </p:xfrm>
        <a:graphic>
          <a:graphicData uri="http://schemas.openxmlformats.org/drawingml/2006/table">
            <a:tbl>
              <a:tblPr/>
              <a:tblGrid>
                <a:gridCol w="4106879"/>
                <a:gridCol w="4108491"/>
              </a:tblGrid>
              <a:tr h="3038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группа 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Объясните фразеологизм одним глаголом, употребив его в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неопределённой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форме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Гладить по головке -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Держать язык за зубами -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Зарубить на носу -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Повесить нос -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Слова для справок: баловал, 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грустил,</a:t>
                      </a:r>
                      <a:r>
                        <a:rPr lang="ru-RU" sz="2000" b="1" baseline="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запомнил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молчал.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074" marR="48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группа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«Замени одним словом». (Нужно заменить каждое словосочетание глаголом в неопределённой форме).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Есть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вечером 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Становиться зелёным-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Находиться в действии-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Уничтожаться огнём-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Испытывать желание-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074" marR="480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5429264"/>
            <a:ext cx="3429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баловать, молчать, запомнить, грустить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5357826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ужинать, зеленеть, действовать, гореть, желать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 b="175"/>
          <a:stretch/>
        </p:blipFill>
        <p:spPr bwMode="auto">
          <a:xfrm>
            <a:off x="899592" y="476672"/>
            <a:ext cx="8244408" cy="635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771673"/>
            <a:ext cx="7585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Узнали,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какие вопросы отвечают глаголы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неопределённой формы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4580335"/>
            <a:ext cx="71287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Узнали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отличительные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глаголов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неопределённой формы.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34" y="4191000"/>
            <a:ext cx="1392758" cy="14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55413" y="163524"/>
            <a:ext cx="5437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урока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(рефлексия)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2000240"/>
            <a:ext cx="53578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Учились  выполнять разбор глагола неопределенной формы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составу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3286124"/>
            <a:ext cx="600079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Находили глаголы неопределённой формы в речи и образовывали неопределённую форму глаголов.</a:t>
            </a:r>
            <a:endParaRPr lang="ru-RU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0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56152E-6 L 0.14583 -0.15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2" y="-7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83 -0.15171 L 0.27969 -0.319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69 -0.31961 L 0.40573 -0.508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9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5" y="428604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Чистописание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стыдно не уметь, стыдно не учиться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 друга поддерживать – победу одерживать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Всякое уменье трудом даётся</a:t>
            </a:r>
            <a:r>
              <a:rPr lang="ru-RU" sz="2800" b="1" u="sng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im0-tub-ru.yandex.net/i?id=0533e3d2f3b761d0bf15fdb5e8fccf9c-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1194" y="4071942"/>
            <a:ext cx="2809855" cy="2107391"/>
          </a:xfrm>
          <a:prstGeom prst="rect">
            <a:avLst/>
          </a:prstGeom>
          <a:noFill/>
        </p:spPr>
      </p:pic>
      <p:pic>
        <p:nvPicPr>
          <p:cNvPr id="23556" name="Picture 4" descr="https://im0-tub-ru.yandex.net/i?id=8f9a348b77b2457e05c9068b3343f87f-srl&amp;n=13"/>
          <p:cNvPicPr>
            <a:picLocks noChangeAspect="1" noChangeArrowheads="1"/>
          </p:cNvPicPr>
          <p:nvPr/>
        </p:nvPicPr>
        <p:blipFill>
          <a:blip r:embed="rId3" cstate="print"/>
          <a:srcRect l="12766" r="10638"/>
          <a:stretch>
            <a:fillRect/>
          </a:stretch>
        </p:blipFill>
        <p:spPr bwMode="auto">
          <a:xfrm>
            <a:off x="1071538" y="357166"/>
            <a:ext cx="1714512" cy="1678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71480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Игра  «Продолжи мысль»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71472" y="1500174"/>
            <a:ext cx="77317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Начальная  форма  глагола  - это ….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Глаголы неопределённой формы отвечают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вопросы….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3.Эти  глаголы имеют суффиксы …            или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оканчиваются на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4.У глаголов неопределенной формы нельзя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определить …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00364" y="2786058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что делать? и что сделать?</a:t>
            </a:r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неопределённая форма глагола.</a:t>
            </a:r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3214686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364331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450057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число, время. </a:t>
            </a:r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771800" y="476672"/>
            <a:ext cx="3672408" cy="1047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071538" y="1571612"/>
            <a:ext cx="7777129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оставить небольшой текст – повествование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тему «Весна»,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используя опорные слова:</a:t>
            </a:r>
            <a:endParaRPr lang="ru-RU" sz="2800" b="1" i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Стало пригревать,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 таять,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будет зеленеть,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станут распускаться,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начнут прилетать,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будут радовать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21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31540" y="476672"/>
            <a:ext cx="8280920" cy="57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0-tub-ru.yandex.net/i?id=08086242c694295a60e1acd745e4e178-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57166"/>
            <a:ext cx="7858148" cy="5893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714356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Пресс- конференция</a:t>
            </a:r>
            <a:endParaRPr lang="ru-RU" sz="3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im0-tub-ru.yandex.net/i?id=beed42aa72332341366f11e8762a279a-sr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5" y="1428736"/>
            <a:ext cx="5000659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5" y="428604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Чистописание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стыдно не уметь, стыдно не учиться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 друга поддерживать – победу одерживать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Всякое уменье </a:t>
            </a:r>
            <a:r>
              <a:rPr kumimoji="0" lang="ru-RU" sz="2800" b="1" i="1" u="sng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трудом даётся</a:t>
            </a:r>
            <a:r>
              <a:rPr lang="ru-RU" sz="2800" b="1" u="sng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im0-tub-ru.yandex.net/i?id=0533e3d2f3b761d0bf15fdb5e8fccf9c-l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1194" y="4071942"/>
            <a:ext cx="2809855" cy="2107391"/>
          </a:xfrm>
          <a:prstGeom prst="rect">
            <a:avLst/>
          </a:prstGeom>
          <a:noFill/>
        </p:spPr>
      </p:pic>
      <p:pic>
        <p:nvPicPr>
          <p:cNvPr id="23556" name="Picture 4" descr="https://im0-tub-ru.yandex.net/i?id=8f9a348b77b2457e05c9068b3343f87f-srl&amp;n=13"/>
          <p:cNvPicPr>
            <a:picLocks noChangeAspect="1" noChangeArrowheads="1"/>
          </p:cNvPicPr>
          <p:nvPr/>
        </p:nvPicPr>
        <p:blipFill>
          <a:blip r:embed="rId3" cstate="print"/>
          <a:srcRect l="12766" r="10638"/>
          <a:stretch>
            <a:fillRect/>
          </a:stretch>
        </p:blipFill>
        <p:spPr bwMode="auto">
          <a:xfrm>
            <a:off x="1071538" y="357166"/>
            <a:ext cx="1714512" cy="1678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42910" y="1714488"/>
            <a:ext cx="787766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Подчеркните глаголы. Определите их время и число.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глаголах прошедшего времени выделите суффикс -л-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2571744"/>
            <a:ext cx="881702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растаял.  Прилетели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белоносые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грачи,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торопятся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поправлять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свои старые гнёзда.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Поют дрозды, воркуют дикие голуби.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Начинает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зеленеть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берёзовый лес.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цветами стали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кружить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золотистые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пчёлки. Хорошо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иметь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быстрые и лёгкие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крылья!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642918"/>
            <a:ext cx="728667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Чайковский Времена года. Май - Вот это исполнение мне понравило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786454"/>
            <a:ext cx="581028" cy="581028"/>
          </a:xfrm>
          <a:prstGeom prst="rect">
            <a:avLst/>
          </a:prstGeom>
        </p:spPr>
      </p:pic>
      <p:pic>
        <p:nvPicPr>
          <p:cNvPr id="8194" name="Picture 2" descr="https://im0-tub-ru.yandex.net/i?id=25c173ce499f6116b4bb5baa86beed58-l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0"/>
            <a:ext cx="1982096" cy="1767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42910" y="1571612"/>
            <a:ext cx="787766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Подчеркните глаголы. Определите их время и число.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глаголах прошедшего времени выделите суффикс -л-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2571744"/>
            <a:ext cx="881702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растаял.  Прилетели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белоносые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грачи,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торопятся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поправлять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свои старые гнёзда.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Поют дрозды, воркуют дикие голуби.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Начинает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зеленеть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берёзовый лес.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цветами стали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кружить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золотистые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пчёлки. Хорошо 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иметь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быстрые и лёгкие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крылья!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642918"/>
            <a:ext cx="728667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im0-tub-ru.yandex.net/i?id=25c173ce499f6116b4bb5baa86beed58-l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0"/>
            <a:ext cx="1982096" cy="1767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user\Desktop\Неопределённая форма глагола\Рисунок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0"/>
            <a:ext cx="9144000" cy="419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14348" y="1571612"/>
            <a:ext cx="6768752" cy="144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Неопределённая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форма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глагола</a:t>
            </a:r>
          </a:p>
        </p:txBody>
      </p:sp>
      <p:pic>
        <p:nvPicPr>
          <p:cNvPr id="22530" name="Picture 2" descr="https://im0-tub-ru.yandex.net/i?id=62455b6e0d7f2f7968d3857e377facf4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290"/>
            <a:ext cx="292895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91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 b="175"/>
          <a:stretch/>
        </p:blipFill>
        <p:spPr bwMode="auto">
          <a:xfrm>
            <a:off x="899592" y="476672"/>
            <a:ext cx="8099034" cy="635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771673"/>
            <a:ext cx="7585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Узнать,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какие вопросы отвечают глаголы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неопределённой формы.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4580335"/>
            <a:ext cx="66247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Узнать отличительные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глаголов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неопределённой формы</a:t>
            </a:r>
            <a:r>
              <a:rPr lang="ru-RU" sz="3200" dirty="0" smtClean="0">
                <a:solidFill>
                  <a:prstClr val="black"/>
                </a:solidFill>
              </a:rPr>
              <a:t>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316213"/>
            <a:ext cx="669674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Находить глаголы неопределённой формы</a:t>
            </a:r>
          </a:p>
          <a:p>
            <a:pPr lvl="0"/>
            <a:r>
              <a:rPr lang="ru-RU" sz="2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речи и образовывать неопределённую форму.</a:t>
            </a:r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7272" y="2051720"/>
            <a:ext cx="5867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Научиться выполнять разбор глагола неопределённой формы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составу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32" b="96210" l="3881" r="934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5" y="1339676"/>
            <a:ext cx="1392758" cy="14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8772" y="332656"/>
            <a:ext cx="5437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урока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28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019E-6 L 0.00278 0.4525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22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642918"/>
          <a:ext cx="7358114" cy="5500727"/>
        </p:xfrm>
        <a:graphic>
          <a:graphicData uri="http://schemas.openxmlformats.org/drawingml/2006/table">
            <a:tbl>
              <a:tblPr/>
              <a:tblGrid>
                <a:gridCol w="3679057"/>
                <a:gridCol w="3679057"/>
              </a:tblGrid>
              <a:tr h="107027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u="sng" dirty="0">
                          <a:latin typeface="Times New Roman"/>
                          <a:ea typeface="Calibri"/>
                          <a:cs typeface="Times New Roman"/>
                        </a:rPr>
                        <a:t>Неопределённая форма глагола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(начальная форма глагола,  инфинитив)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98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1.Почему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так называется?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____________________________________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____________________________________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2. Глаголы неопределённой формы отвечают на вопросы: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>
                          <a:latin typeface="Times New Roman"/>
                          <a:ea typeface="Calibri"/>
                          <a:cs typeface="Times New Roman"/>
                        </a:rPr>
                        <a:t>__________________________________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>
                          <a:latin typeface="Times New Roman"/>
                          <a:ea typeface="Calibri"/>
                          <a:cs typeface="Times New Roman"/>
                        </a:rPr>
                        <a:t>__________________________________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4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3.Глаголы неопределённой формы имеют суффиксы: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_______________________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___________________________________________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714</Words>
  <Application>Microsoft Office PowerPoint</Application>
  <PresentationFormat>Экран (4:3)</PresentationFormat>
  <Paragraphs>197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МБОУ «Лицей «Серпухов»  Урок русского языка 4 а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Анна</cp:lastModifiedBy>
  <cp:revision>80</cp:revision>
  <dcterms:created xsi:type="dcterms:W3CDTF">2016-11-08T14:08:38Z</dcterms:created>
  <dcterms:modified xsi:type="dcterms:W3CDTF">2020-09-03T20:04:52Z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4200341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