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B4E9"/>
    <a:srgbClr val="CAEBFE"/>
    <a:srgbClr val="390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690" y="-2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79228\OneDrive\Рабочий стол\мастер класс Техно зима\снеговики и фон\1613635556_13-p-fon-dlya-prezentatsii-snegovik-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5" y="0"/>
            <a:ext cx="91230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43688" y="2708920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появился снеговик?»</a:t>
            </a:r>
          </a:p>
          <a:p>
            <a:pPr algn="ctr"/>
            <a:r>
              <a:rPr lang="ru-RU" sz="3600" dirty="0" smtClean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390F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</a:t>
            </a:r>
          </a:p>
          <a:p>
            <a:r>
              <a:rPr lang="ru-RU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образования:</a:t>
            </a:r>
          </a:p>
          <a:p>
            <a:r>
              <a:rPr lang="ru-RU" b="1" dirty="0" err="1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Штрукина</a:t>
            </a:r>
            <a:r>
              <a:rPr lang="ru-RU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Николаевна</a:t>
            </a:r>
          </a:p>
        </p:txBody>
      </p:sp>
      <p:pic>
        <p:nvPicPr>
          <p:cNvPr id="1029" name="Picture 5" descr="https://cdn2.static1-sima-land.com/items/3379699/0/700-n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66" y="1196752"/>
            <a:ext cx="760428" cy="76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659" y="4282624"/>
            <a:ext cx="959969" cy="99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thumbs.dreamstime.com/b/%D0%BA%D1%80%D0%B0%D1%81%D0%B8%D0%B2%D1%8B%D0%B5-%D0%B4%D0%B5%D0%BA%D0%BE%D1%80%D0%B0%D1%82%D0%B8%D0%B2%D0%BD%D1%8B%D0%B5-%D1%81%D0%BD%D0%B5%D0%B6%D0%B8%D0%BD%D0%BA%D0%B8-%D0%BD%D0%B0-%D0%B1%D0%B5%D0%BB%D0%BE%D0%B9-%D0%BF%D1%80%D0%B5%D0%B4%D0%BF%D0%BE%D1%81%D1%8B%D0%BB%D0%BA%D0%B5-1527830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189" y="908720"/>
            <a:ext cx="1219078" cy="124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st2.depositphotos.com/3004689/8004/v/950/depositphotos_80046448-stock-illustration-christmas-decorative-element-snowflak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14092"/>
            <a:ext cx="1441119" cy="144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multivarik-tv-snegov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4589" y="281405"/>
            <a:ext cx="487363" cy="487363"/>
          </a:xfrm>
          <a:prstGeom prst="rect">
            <a:avLst/>
          </a:prstGeom>
        </p:spPr>
      </p:pic>
      <p:pic>
        <p:nvPicPr>
          <p:cNvPr id="14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51" y="1916832"/>
            <a:ext cx="959969" cy="99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023649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rspresent.ru/assets/images/resources/871/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79228\OneDrive\Рабочий стол\мастер класс Техно зима\снеговики и фон\17-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322" y="1772816"/>
            <a:ext cx="3955136" cy="49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84003" y="279877"/>
            <a:ext cx="48965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</a:t>
            </a:r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создателем </a:t>
            </a:r>
            <a:r>
              <a:rPr lang="ru-RU" sz="2400" b="1" dirty="0" smtClean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снеговика считается</a:t>
            </a:r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итальянский скульптор, архитектор, поэт Микеланджело </a:t>
            </a:r>
            <a:r>
              <a:rPr lang="ru-RU" sz="2400" b="1" dirty="0" err="1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Буонарроти</a:t>
            </a:r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впервые слепил снежную фигуру в конце  XV века. </a:t>
            </a:r>
          </a:p>
          <a:p>
            <a:endParaRPr lang="ru-RU" sz="2400" b="1" dirty="0"/>
          </a:p>
        </p:txBody>
      </p:sp>
      <p:pic>
        <p:nvPicPr>
          <p:cNvPr id="9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4882"/>
            <a:ext cx="2592288" cy="269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46a36dcea6c0abea9cf9f5cbae3ae0f4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45" y="279877"/>
            <a:ext cx="3778531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tenthsphere.com/wp-content/uploads/2020/12/Michelangelos-Snowma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24944"/>
            <a:ext cx="4016286" cy="3702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657106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rspresent.ru/assets/images/resources/871/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420" y="5569531"/>
            <a:ext cx="1182559" cy="122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57058"/>
            <a:ext cx="594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0431" y="256866"/>
            <a:ext cx="421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снеговики были чаще огромные свирепые снежные монстры, символизирующие самые лютые качества суровых зим. </a:t>
            </a:r>
          </a:p>
        </p:txBody>
      </p:sp>
      <p:pic>
        <p:nvPicPr>
          <p:cNvPr id="6" name="Picture 2" descr="В старину снеговики могли олицетворять не только добро, но и зло./Фото: www.travelnews24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9" y="2594687"/>
            <a:ext cx="3508293" cy="3160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Майкл Гаага, «Снеговик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8824"/>
            <a:ext cx="2995910" cy="4300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79228\OneDrive\Рабочий стол\мастер класс Техно зима\снеговики и фон\17-1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4026"/>
            <a:ext cx="3955136" cy="49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474910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rspresent.ru/assets/images/resources/871/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79228\OneDrive\Рабочий стол\мастер класс Техно зима\снеговики и фон\17-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996" y="1772816"/>
            <a:ext cx="3955136" cy="49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418" y="891002"/>
            <a:ext cx="1420944" cy="147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5287" y="548680"/>
            <a:ext cx="5868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лишь в XIX веке снеговики стали добрыми  символами новогодних праздников.</a:t>
            </a:r>
          </a:p>
        </p:txBody>
      </p:sp>
      <p:pic>
        <p:nvPicPr>
          <p:cNvPr id="3074" name="Picture 2" descr="https://www.shkolazhizni.ru/img/content/i176/176914_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09" y="1800270"/>
            <a:ext cx="568851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867253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rspresent.ru/assets/images/resources/871/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24" y="4581128"/>
            <a:ext cx="2002596" cy="207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57058"/>
            <a:ext cx="594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79228\OneDrive\Рабочий стол\мастер класс Техно зима\снеговики и фон\17-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345" y="1725609"/>
            <a:ext cx="3955136" cy="49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57058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детали одеяния снеговика имеют свой символизм. Так, нос в виде морковки прикреплялся снеговику, чтобы умилостивить духов, которые посылают урожай и плодородие. Перевернутое ведро, расположенное на голове символизировало достаток. Метла, в «руках» персонажа была предназначена в качестве орудия, чтобы отгонять злых духов и непрошеных гостей. </a:t>
            </a:r>
          </a:p>
        </p:txBody>
      </p:sp>
      <p:pic>
        <p:nvPicPr>
          <p:cNvPr id="4098" name="Picture 2" descr="https://sun9-48.userapi.com/2A925Jjltp93WHN03qWyphn5mRJSv7zCFsu4jw/SLqs1d46jM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29719"/>
            <a:ext cx="4180084" cy="4649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56945"/>
            <a:ext cx="1009537" cy="104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609184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rspresent.ru/assets/images/resources/871/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24" y="4581128"/>
            <a:ext cx="2002596" cy="207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57058"/>
            <a:ext cx="5944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sun9-40.userapi.com/impg/3rIQUtbCERVDbZdHGkzLarVhQll4r3Z0jd5xHw/EW_WQ09khjQ.jpg?size=286x604&amp;quality=96&amp;sign=3cb4a7526b9f9395582661857fab00a9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4" b="3429"/>
          <a:stretch/>
        </p:blipFill>
        <p:spPr bwMode="auto">
          <a:xfrm>
            <a:off x="-252536" y="116632"/>
            <a:ext cx="3600400" cy="693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07468" y="144214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Снеговика есть свой праздник.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–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день снеговика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1490007"/>
            <a:ext cx="5976664" cy="1938992"/>
          </a:xfrm>
          <a:prstGeom prst="rect">
            <a:avLst/>
          </a:prstGeom>
          <a:noFill/>
          <a:ln>
            <a:solidFill>
              <a:srgbClr val="CAEBFE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праздник не зря  отмечается 18-го января: восьмёрка </a:t>
            </a:r>
            <a:r>
              <a:rPr lang="ru-RU" sz="2400" b="1" dirty="0">
                <a:solidFill>
                  <a:srgbClr val="390F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похожа на два снежных кома, поставленные друг на друга. А единичка – на метлу, что часто «вручается» снеговику.</a:t>
            </a:r>
          </a:p>
        </p:txBody>
      </p:sp>
      <p:pic>
        <p:nvPicPr>
          <p:cNvPr id="5123" name="Picture 3" descr="C:\Users\79228\OneDrive\Рабочий стол\Risuem-snegovichka_90549 — копия.jp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605" y="3458853"/>
            <a:ext cx="4035867" cy="3026900"/>
          </a:xfrm>
          <a:prstGeom prst="rect">
            <a:avLst/>
          </a:prstGeom>
          <a:ln>
            <a:solidFill>
              <a:srgbClr val="5DB4E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  <a:softEdge rad="112500"/>
          </a:effectLst>
        </p:spPr>
      </p:pic>
      <p:pic>
        <p:nvPicPr>
          <p:cNvPr id="5125" name="Picture 5" descr="https://www.countryporch.com/darice/images/282094.jp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58854"/>
            <a:ext cx="1642176" cy="30269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9" y="5299474"/>
            <a:ext cx="822519" cy="85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36" y="3212976"/>
            <a:ext cx="1542599" cy="160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https://gornnisa.ru/wp/wp-content/uploads/2021/02/snezhinka-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21" y="1102132"/>
            <a:ext cx="822519" cy="85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245978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151</Words>
  <Application>Microsoft Office PowerPoint</Application>
  <PresentationFormat>Экран (4:3)</PresentationFormat>
  <Paragraphs>13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79228</dc:creator>
  <cp:lastModifiedBy>79228</cp:lastModifiedBy>
  <cp:revision>46</cp:revision>
  <dcterms:created xsi:type="dcterms:W3CDTF">2021-12-22T16:03:22Z</dcterms:created>
  <dcterms:modified xsi:type="dcterms:W3CDTF">2022-01-16T06:48:11Z</dcterms:modified>
</cp:coreProperties>
</file>