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9FF33A-E80F-4864-A778-59F8A93B1B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27B57E2-A1A1-4B3E-A26A-605A9C1320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9C197C-870B-40FF-B8D6-DF70AE79F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941461-2C34-4E06-878E-BE3D98B2A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F9CBA2-6E35-4DFA-8FA9-4BBFC9F5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167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44688-459F-4961-B3D5-FCB2C5458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76C8D8-79EA-4BEC-AF49-9E54292E95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08F726-C207-4758-B9C4-DD52657A8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E8C906-FCCC-4C05-8FCA-9E0B4404E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F8E2FF-2B3A-4BAE-9B84-B5916EAD9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10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32230B0-F054-4875-9AB0-D7DB91DEA4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6365D39-5E54-4EFB-A3B3-5057426CE0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3BCD40-F885-4A09-916F-F6647886A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4CBF6D-4502-42F2-8415-8FF802105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1CCD9-C5B3-4B95-94E3-B844FC09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17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4B5907-3ECF-4C7B-B8EC-BDC348E93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BB96E4-2E6D-430A-AE77-9F838A9E05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32B45F-6F0C-4A2A-A7B1-CA4507999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CD7884-5954-4553-A0A1-534DC6FB7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4E601B-2854-453C-8FF0-7C0C98144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47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4E83B6-EEF1-4D12-BA47-FA885563F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ED7F69-20FB-4747-834C-075B1C1FA4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AC92BA-86DB-43F4-93C0-3B33368F4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BA9FD3-8BE4-4B9A-B2C0-CA652E69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4EBA18-F73B-40A0-864E-8B6C3EF1C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772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A10154-6BB7-4B25-A6DE-427B47457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410E01-76F0-4747-B4D8-8F59B3CA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8E028-85C9-4B86-AFFD-29E9FCB1A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DA37CD-D9B6-4631-BD71-1A5B3DE38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545210-871C-490A-A084-62178073C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9C9A17-62D0-44CA-B524-B6509F206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800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D4AB21-70C7-4BE2-A9F0-14D308601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6F4487-5AF6-4E36-9B66-8E367C2BD9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E957BA-1CF8-45B9-AA6F-E2B332344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FADF155-348B-4349-B4B2-4229AE3410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4BE8E6F-3F9B-4499-B695-D9E7C2C805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7021023-6D2C-4A7C-96DE-1E7FEAD1B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E46E37-8DEE-462A-B078-2D9AA4504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8669A0E-43B4-4073-AFE9-A4130FC6D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425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89170E-EDA4-413B-BB26-F0A75536C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CC90BD9-AA5A-42E1-85EC-D53173486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E99D5BF-7238-4512-B9AA-43B4A45A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62BA1A2-08B5-4BFA-82B0-268E7CF68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105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AEE70D2-98CE-4038-B80E-261B1A0CC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49FA4C3-8E2F-42B6-A910-7CF7137D3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5407258-FEA9-4046-8D0A-319A30087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59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CDCBCE-611F-464D-B94C-254C60395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BA5418-6CF1-4008-B0D8-E726A5DA2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9B0B76-02D6-4569-BE36-F37A294222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1C065FC-925F-42F9-A4CB-5A3E47F8A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2D28DA-3DDB-4C68-B699-E641D36FD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1EF66F8-A8DB-4B0B-94CB-47A503296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3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92614C-8245-48DD-A5D7-B882AAD65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555271D-BE18-4207-94AE-5CFAE94758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28BB3C-050F-45EA-94BA-1F0819ECB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F7AAAE2-6F6C-477D-B7B9-1F136F538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8E415E-28DB-4B1D-991C-749344DF3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FA040A-79E0-4311-BD6A-DDA5C5CB8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884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AB9DB5-A4D4-46F8-A441-27A39C87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413830-E49B-4E62-828B-652145C301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541F36-7FEF-4730-84F0-EDD1F0D4E2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813F9-DCD4-46BC-8B6E-F908450BC291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97A381-4415-4D90-93BF-B0DEE4D656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434F84-78E2-4BFC-861E-779D71B717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ADAA5-E4D2-49C6-BCD8-684DAAA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605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2438D-8EA8-4767-9970-B43D30BE1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72620F-A901-44EE-B2A4-F8F31BFE89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E408E3-A568-4B6E-9EB3-C9674626F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008"/>
            <a:ext cx="12168637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DBF2EFC-8DA7-451C-B5CE-0817FB0EF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71" y="539204"/>
            <a:ext cx="3606961" cy="35539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388019-4D0B-4816-923C-4F8361568626}"/>
              </a:ext>
            </a:extLst>
          </p:cNvPr>
          <p:cNvSpPr txBox="1"/>
          <p:nvPr/>
        </p:nvSpPr>
        <p:spPr>
          <a:xfrm>
            <a:off x="4037103" y="408483"/>
            <a:ext cx="7474526" cy="569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2065" indent="182880" algn="just"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Помните, друзья: путь в космос для каждого из нас начинается здесь, на Земле. Он пролегает через хорошее сочинение по литературе, через отличную контрольную работу по математике…</a:t>
            </a:r>
            <a:endParaRPr lang="ru-RU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2065" indent="182880" algn="just"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Самая большая победа придет только к тому, кто умеет одерживать над собой самые маленькие, незаметные для других победы</a:t>
            </a:r>
            <a:endParaRPr lang="ru-RU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2065" algn="r"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(Из письма Ю. Гагарина 26 апреля 1961 года)</a:t>
            </a:r>
            <a:endParaRPr lang="ru-RU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5679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Office PowerPoint</Application>
  <PresentationFormat>Широкоэкранный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Veronika B</dc:creator>
  <cp:lastModifiedBy>Veronika B</cp:lastModifiedBy>
  <cp:revision>1</cp:revision>
  <dcterms:created xsi:type="dcterms:W3CDTF">2021-06-18T07:01:23Z</dcterms:created>
  <dcterms:modified xsi:type="dcterms:W3CDTF">2021-06-18T07:01:49Z</dcterms:modified>
</cp:coreProperties>
</file>