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1" r:id="rId3"/>
    <p:sldId id="289" r:id="rId4"/>
    <p:sldId id="282" r:id="rId5"/>
    <p:sldId id="283" r:id="rId6"/>
    <p:sldId id="284" r:id="rId7"/>
    <p:sldId id="285" r:id="rId8"/>
    <p:sldId id="286" r:id="rId9"/>
    <p:sldId id="287" r:id="rId10"/>
    <p:sldId id="277" r:id="rId11"/>
    <p:sldId id="280" r:id="rId12"/>
    <p:sldId id="27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01" autoAdjust="0"/>
    <p:restoredTop sz="94660"/>
  </p:normalViewPr>
  <p:slideViewPr>
    <p:cSldViewPr>
      <p:cViewPr varScale="1">
        <p:scale>
          <a:sx n="89" d="100"/>
          <a:sy n="89" d="100"/>
        </p:scale>
        <p:origin x="1128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4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ytimg.com/vi/KfUCdv8HhIk/maxresdefault_liv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0" y="54935"/>
            <a:ext cx="9018225" cy="6642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923928" y="5085185"/>
            <a:ext cx="5184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 </a:t>
            </a:r>
            <a:r>
              <a:rPr lang="ru-RU" b="1" i="1" dirty="0" smtClean="0"/>
              <a:t>              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/>
              <a:t>                                              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03849" y="3982998"/>
            <a:ext cx="34563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      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WordArt 2"/>
          <p:cNvSpPr>
            <a:spLocks noChangeArrowheads="1" noChangeShapeType="1" noTextEdit="1"/>
          </p:cNvSpPr>
          <p:nvPr/>
        </p:nvSpPr>
        <p:spPr bwMode="auto">
          <a:xfrm>
            <a:off x="1835696" y="1196752"/>
            <a:ext cx="6696744" cy="230425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 fromWordArt="1" anchor="ctr">
            <a:prstTxWarp prst="textPlain">
              <a:avLst>
                <a:gd name="adj" fmla="val 49733"/>
              </a:avLst>
            </a:prstTxWarp>
          </a:bodyPr>
          <a:lstStyle/>
          <a:p>
            <a:pPr algn="ctr" rtl="0">
              <a:buNone/>
            </a:pPr>
            <a:r>
              <a:rPr lang="ru-RU" sz="3600" kern="10" spc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«</a:t>
            </a:r>
            <a:r>
              <a:rPr lang="ru-RU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Школа </a:t>
            </a:r>
          </a:p>
          <a:p>
            <a:pPr algn="ctr" rtl="0">
              <a:buNone/>
            </a:pPr>
            <a:r>
              <a:rPr lang="ru-RU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пешеходов</a:t>
            </a:r>
            <a:r>
              <a:rPr lang="ru-RU" sz="3600" kern="10" spc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»</a:t>
            </a:r>
            <a:endParaRPr lang="ru-RU" sz="3600" kern="10" spc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id="10" name="Рисунок 9" descr="https://akadesha.ekb.prosadiki.ru/media/2020/06/14/1254629427/hello_html_68937554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5" t="1495" r="49358" b="1710"/>
          <a:stretch/>
        </p:blipFill>
        <p:spPr bwMode="auto">
          <a:xfrm>
            <a:off x="2915816" y="3717032"/>
            <a:ext cx="3672407" cy="29806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2" descr="https://knizhkindom.com/web/uploads/modules/site/news/redactor/61282369ba49c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811" y="620688"/>
            <a:ext cx="1843938" cy="5110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301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ds04.infourok.ru/uploads/ex/0241/00139dc8-5a37347a/img0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93"/>
          <a:stretch/>
        </p:blipFill>
        <p:spPr bwMode="auto">
          <a:xfrm>
            <a:off x="395536" y="260648"/>
            <a:ext cx="8640959" cy="62646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280337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поём о ПДД -караоке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9512" y="188640"/>
            <a:ext cx="8856984" cy="6120680"/>
          </a:xfrm>
        </p:spPr>
      </p:pic>
    </p:spTree>
    <p:extLst>
      <p:ext uri="{BB962C8B-B14F-4D97-AF65-F5344CB8AC3E}">
        <p14:creationId xmlns:p14="http://schemas.microsoft.com/office/powerpoint/2010/main" val="153448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ua.yandex.net/i?id=79030c05136578938972e35c1c56d11c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50" y="204308"/>
            <a:ext cx="8834480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17257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mycdn.me/i?r=AzEPZsRbOZEKgBhR0XGMT1RkKCcJF2Gcc6rFyYs3xchZaKaKTM5SRkZCeTgDn6uOy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6772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6203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77d/000ff984-c5656e03/8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94768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akadesha.ekb.prosadiki.ru/media/2020/06/14/1254629427/hello_html_68937554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5" t="1495" r="49358" b="1710"/>
          <a:stretch/>
        </p:blipFill>
        <p:spPr bwMode="auto">
          <a:xfrm>
            <a:off x="35496" y="0"/>
            <a:ext cx="9108504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83967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multiurok.ru/img/296053/image_5eb87967f0d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4944"/>
            <a:ext cx="2592288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park-ur.ru/upload/iblock/8f6/8f6a35a305f806e0e7521abb76a0854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82984"/>
            <a:ext cx="2592288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ds05.infourok.ru/uploads/ex/0a52/000d77d1-6901c8af/hello_html_4b88f1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39040"/>
            <a:ext cx="3096344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xn----7sbbev5amnlezc.xn--p1ai/image/cache/data/new/cedc366566261905cb4eb94e52fb9eb2-600x6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98" y="3212976"/>
            <a:ext cx="2538282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s://www.testw.ru/foto/7.6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284984"/>
            <a:ext cx="1944216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https://ds05.infourok.ru/uploads/ex/031b/000b1322-414c29ce/2/img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243832"/>
            <a:ext cx="2160240" cy="292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5283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trophy-market.ru/800/600/https/ds05.infourok.ru/uploads/ex/03bc/00002acb-4e9bb5ba/3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167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ds05.infourok.ru/uploads/ex/09d6/000d2935-bc9fe56c/1/img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8" y="-99392"/>
            <a:ext cx="9025088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476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9145016" cy="1930226"/>
          </a:xfrm>
        </p:spPr>
        <p:txBody>
          <a:bodyPr>
            <a:noAutofit/>
          </a:bodyPr>
          <a:lstStyle/>
          <a:p>
            <a:r>
              <a:rPr lang="ru-RU" sz="6000" dirty="0" smtClean="0">
                <a:latin typeface="Georgia Pro Black" panose="02040A02050405020203" pitchFamily="18" charset="0"/>
              </a:rPr>
              <a:t>«Эстафета водителей».</a:t>
            </a:r>
            <a:endParaRPr lang="ru-RU" sz="6000" dirty="0">
              <a:latin typeface="Georgia Pro Black" panose="02040A02050405020203" pitchFamily="18" charset="0"/>
            </a:endParaRPr>
          </a:p>
        </p:txBody>
      </p:sp>
      <p:pic>
        <p:nvPicPr>
          <p:cNvPr id="9218" name="Picture 2" descr="https://cdn.dribbble.com/users/77760/screenshots/3332762/taxi-drive-animation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4" y="2204864"/>
            <a:ext cx="9013632" cy="4612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Детская песня - Мы едем в далекие края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5576" y="5445224"/>
            <a:ext cx="1152127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84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5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akadesha.ekb.prosadiki.ru/media/2020/06/14/1254629427/hello_html_68937554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5" t="1495" r="49358" b="1710"/>
          <a:stretch/>
        </p:blipFill>
        <p:spPr bwMode="auto">
          <a:xfrm>
            <a:off x="35496" y="0"/>
            <a:ext cx="9108504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0775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11</Words>
  <Application>Microsoft Office PowerPoint</Application>
  <PresentationFormat>Экран (4:3)</PresentationFormat>
  <Paragraphs>6</Paragraphs>
  <Slides>12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Georgia Pro Black</vt:lpstr>
      <vt:lpstr>Impact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«Эстафета водителей».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Света</dc:creator>
  <cp:lastModifiedBy>HP</cp:lastModifiedBy>
  <cp:revision>27</cp:revision>
  <dcterms:created xsi:type="dcterms:W3CDTF">2020-10-07T12:23:33Z</dcterms:created>
  <dcterms:modified xsi:type="dcterms:W3CDTF">2021-10-03T11:19:12Z</dcterms:modified>
</cp:coreProperties>
</file>