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6" r:id="rId3"/>
    <p:sldId id="265" r:id="rId4"/>
    <p:sldId id="269" r:id="rId5"/>
    <p:sldId id="267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7C6A3-79EE-4CD7-84F1-7F6CDCA3C5AF}" type="datetimeFigureOut">
              <a:rPr lang="ru-RU" smtClean="0"/>
              <a:t>30.03.2026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DD513-95BA-4129-AD16-090631178B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C1A2-6D60-4CED-B947-FF0686C984A0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0FB9C-DC3A-4DB5-8366-8CB5A4C82D11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219D1-32BB-4F6B-B3CB-15565E06743F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9044-8CDB-4B1F-9372-B72A7E35085D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7B282-EDC3-4218-968D-D4965F415831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DDDB-D1B2-402A-86FC-1FB7EDFAE61C}" type="datetime1">
              <a:rPr lang="ru-RU" smtClean="0"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4EEB1-1B9A-4B15-866B-0ECAFF784100}" type="datetime1">
              <a:rPr lang="ru-RU" smtClean="0"/>
              <a:t>30.03.2026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6392-0317-488B-90B3-D6A5F6E4307B}" type="datetime1">
              <a:rPr lang="ru-RU" smtClean="0"/>
              <a:t>30.03.2026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9F129-21AC-4199-8450-3B09FF7F7C54}" type="datetime1">
              <a:rPr lang="ru-RU" smtClean="0"/>
              <a:t>30.03.2026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9EE1-77B5-42AD-944A-652CFEF46F8B}" type="datetime1">
              <a:rPr lang="ru-RU" smtClean="0"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CAE78-BA2B-49BC-A759-003E93CD0541}" type="datetime1">
              <a:rPr lang="ru-RU" smtClean="0"/>
              <a:t>30.03.2026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C2622-7380-4744-9786-04BAEDB860B3}" type="datetime1">
              <a:rPr lang="ru-RU" smtClean="0"/>
              <a:t>30.03.2026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Не пером пишут, а умом.</a:t>
            </a:r>
          </a:p>
          <a:p>
            <a:pPr algn="r">
              <a:buNone/>
            </a:pPr>
            <a:r>
              <a:rPr lang="ru-RU" i="1" dirty="0" smtClean="0"/>
              <a:t>Русская пословица</a:t>
            </a:r>
            <a:endParaRPr lang="ru-RU" i="1" dirty="0"/>
          </a:p>
        </p:txBody>
      </p:sp>
      <p:pic>
        <p:nvPicPr>
          <p:cNvPr id="21506" name="Picture 2" descr="https://avatars.mds.yandex.net/i?id=04065a75b3b19ee8acbb18ca78e35d11a5fc36d5-1254281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573016"/>
            <a:ext cx="4572000" cy="257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505475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dirty="0" smtClean="0"/>
              <a:t>      </a:t>
            </a:r>
            <a:r>
              <a:rPr lang="ru-RU" sz="4800" dirty="0" smtClean="0"/>
              <a:t>Прелестный, ловкий,        чудес  </a:t>
            </a:r>
            <a:r>
              <a:rPr lang="ru-RU" sz="4800" dirty="0" err="1" smtClean="0"/>
              <a:t>ный</a:t>
            </a:r>
            <a:r>
              <a:rPr lang="ru-RU" sz="4800" dirty="0" smtClean="0"/>
              <a:t>, телеграмма, близкий, местность, терраса.</a:t>
            </a:r>
            <a:endParaRPr lang="ru-RU" sz="4800" dirty="0"/>
          </a:p>
        </p:txBody>
      </p:sp>
      <p:pic>
        <p:nvPicPr>
          <p:cNvPr id="9226" name="Picture 10" descr="Picture background"/>
          <p:cNvPicPr>
            <a:picLocks noChangeAspect="1" noChangeArrowheads="1"/>
          </p:cNvPicPr>
          <p:nvPr/>
        </p:nvPicPr>
        <p:blipFill>
          <a:blip r:embed="rId2" cstate="print"/>
          <a:srcRect t="17500" b="10000"/>
          <a:stretch>
            <a:fillRect/>
          </a:stretch>
        </p:blipFill>
        <p:spPr bwMode="auto">
          <a:xfrm>
            <a:off x="3995936" y="3933056"/>
            <a:ext cx="477735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s://avatars.mds.yandex.net/i?id=088835e5d5eb202f866ba39c53fecca331dedec4-4570212-images-thumbs&amp;n=13"/>
          <p:cNvPicPr/>
          <p:nvPr/>
        </p:nvPicPr>
        <p:blipFill>
          <a:blip r:embed="rId3" cstate="print"/>
          <a:srcRect l="28408" r="20458"/>
          <a:stretch>
            <a:fillRect/>
          </a:stretch>
        </p:blipFill>
        <p:spPr bwMode="auto">
          <a:xfrm>
            <a:off x="2699792" y="1124744"/>
            <a:ext cx="2880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i?id=088835e5d5eb202f866ba39c53fecca331dedec4-4570212-images-thumbs&amp;n=13"/>
          <p:cNvPicPr/>
          <p:nvPr/>
        </p:nvPicPr>
        <p:blipFill>
          <a:blip r:embed="rId4" cstate="print"/>
          <a:srcRect l="28408" r="20458"/>
          <a:stretch>
            <a:fillRect/>
          </a:stretch>
        </p:blipFill>
        <p:spPr bwMode="auto">
          <a:xfrm>
            <a:off x="5004048" y="1124744"/>
            <a:ext cx="27089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i?id=088835e5d5eb202f866ba39c53fecca331dedec4-4570212-images-thumbs&amp;n=13"/>
          <p:cNvPicPr/>
          <p:nvPr/>
        </p:nvPicPr>
        <p:blipFill>
          <a:blip r:embed="rId4" cstate="print"/>
          <a:srcRect l="28408" r="20458"/>
          <a:stretch>
            <a:fillRect/>
          </a:stretch>
        </p:blipFill>
        <p:spPr bwMode="auto">
          <a:xfrm>
            <a:off x="2123728" y="2204864"/>
            <a:ext cx="27089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i?id=088835e5d5eb202f866ba39c53fecca331dedec4-4570212-images-thumbs&amp;n=13"/>
          <p:cNvPicPr/>
          <p:nvPr/>
        </p:nvPicPr>
        <p:blipFill>
          <a:blip r:embed="rId5" cstate="print"/>
          <a:srcRect l="28408" r="20458"/>
          <a:stretch>
            <a:fillRect/>
          </a:stretch>
        </p:blipFill>
        <p:spPr bwMode="auto">
          <a:xfrm>
            <a:off x="6084168" y="2204864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vatars.mds.yandex.net/i?id=088835e5d5eb202f866ba39c53fecca331dedec4-4570212-images-thumbs&amp;n=13"/>
          <p:cNvPicPr/>
          <p:nvPr/>
        </p:nvPicPr>
        <p:blipFill>
          <a:blip r:embed="rId4" cstate="print"/>
          <a:srcRect l="28408" r="20458"/>
          <a:stretch>
            <a:fillRect/>
          </a:stretch>
        </p:blipFill>
        <p:spPr bwMode="auto">
          <a:xfrm>
            <a:off x="1619672" y="3284984"/>
            <a:ext cx="27089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mds.yandex.net/i?id=088835e5d5eb202f866ba39c53fecca331dedec4-4570212-images-thumbs&amp;n=13"/>
          <p:cNvPicPr/>
          <p:nvPr/>
        </p:nvPicPr>
        <p:blipFill>
          <a:blip r:embed="rId3" cstate="print"/>
          <a:srcRect l="28408" r="20458"/>
          <a:stretch>
            <a:fillRect/>
          </a:stretch>
        </p:blipFill>
        <p:spPr bwMode="auto">
          <a:xfrm>
            <a:off x="6876256" y="3356992"/>
            <a:ext cx="36004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avatars.mds.yandex.net/i?id=088835e5d5eb202f866ba39c53fecca331dedec4-4570212-images-thumbs&amp;n=13"/>
          <p:cNvPicPr/>
          <p:nvPr/>
        </p:nvPicPr>
        <p:blipFill>
          <a:blip r:embed="rId6" cstate="print"/>
          <a:srcRect l="28408" r="20458"/>
          <a:stretch>
            <a:fillRect/>
          </a:stretch>
        </p:blipFill>
        <p:spPr bwMode="auto">
          <a:xfrm>
            <a:off x="4067944" y="3284984"/>
            <a:ext cx="2880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Дуга 10"/>
          <p:cNvSpPr/>
          <p:nvPr/>
        </p:nvSpPr>
        <p:spPr>
          <a:xfrm rot="20764142">
            <a:off x="788184" y="493992"/>
            <a:ext cx="2149799" cy="1729915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699792" y="1628800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 rot="20764142">
            <a:off x="4266207" y="739398"/>
            <a:ext cx="1259657" cy="1202739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004048" y="162880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24128" y="2708920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619672" y="378904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067944" y="378904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88224" y="386104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Дуга 30"/>
          <p:cNvSpPr/>
          <p:nvPr/>
        </p:nvSpPr>
        <p:spPr>
          <a:xfrm rot="20764142">
            <a:off x="3766869" y="1780915"/>
            <a:ext cx="1106208" cy="1223171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32" name="Дуга 31"/>
          <p:cNvSpPr/>
          <p:nvPr/>
        </p:nvSpPr>
        <p:spPr>
          <a:xfrm rot="20764142">
            <a:off x="4788799" y="1739168"/>
            <a:ext cx="1746158" cy="1574803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33" name="Дуга 32"/>
          <p:cNvSpPr/>
          <p:nvPr/>
        </p:nvSpPr>
        <p:spPr>
          <a:xfrm rot="20764142">
            <a:off x="675819" y="2889702"/>
            <a:ext cx="1455658" cy="1309851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34" name="Дуга 33"/>
          <p:cNvSpPr/>
          <p:nvPr/>
        </p:nvSpPr>
        <p:spPr>
          <a:xfrm rot="20764142">
            <a:off x="3020596" y="2921151"/>
            <a:ext cx="1423351" cy="1327364"/>
          </a:xfrm>
          <a:prstGeom prst="arc">
            <a:avLst>
              <a:gd name="adj1" fmla="val 12779892"/>
              <a:gd name="adj2" fmla="val 2144865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35" name="Дуга 34"/>
          <p:cNvSpPr/>
          <p:nvPr/>
        </p:nvSpPr>
        <p:spPr>
          <a:xfrm rot="20764142">
            <a:off x="6012705" y="2893838"/>
            <a:ext cx="1727104" cy="1411901"/>
          </a:xfrm>
          <a:prstGeom prst="arc">
            <a:avLst>
              <a:gd name="adj1" fmla="val 12779892"/>
              <a:gd name="adj2" fmla="val 2154899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>
            <a:off x="2339752" y="908720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4860032" y="908720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5580112" y="1988840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1475656" y="3068960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3707904" y="3068960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08304" y="3140968"/>
            <a:ext cx="144016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Номер слайда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Picture background"/>
          <p:cNvPicPr>
            <a:picLocks noChangeAspect="1" noChangeArrowheads="1"/>
          </p:cNvPicPr>
          <p:nvPr/>
        </p:nvPicPr>
        <p:blipFill>
          <a:blip r:embed="rId2" cstate="print"/>
          <a:srcRect b="1493"/>
          <a:stretch>
            <a:fillRect/>
          </a:stretch>
        </p:blipFill>
        <p:spPr bwMode="auto">
          <a:xfrm>
            <a:off x="323528" y="548680"/>
            <a:ext cx="8329326" cy="576064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64096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                                 </a:t>
            </a:r>
            <a:r>
              <a:rPr lang="ru-RU" sz="2200" dirty="0" err="1" smtClean="0">
                <a:latin typeface="Bookman Old Style" pitchFamily="18" charset="0"/>
                <a:ea typeface="Batang"/>
              </a:rPr>
              <a:t>Новозыряновская</a:t>
            </a:r>
            <a:r>
              <a:rPr lang="ru-RU" sz="2200" dirty="0" smtClean="0">
                <a:latin typeface="Bookman Old Style" pitchFamily="18" charset="0"/>
                <a:ea typeface="Batang"/>
              </a:rPr>
              <a:t> школа, 5 класс </a:t>
            </a:r>
          </a:p>
          <a:p>
            <a:pPr>
              <a:buNone/>
            </a:pPr>
            <a:r>
              <a:rPr lang="ru-RU" b="1" dirty="0" smtClean="0">
                <a:latin typeface="Batang" pitchFamily="18" charset="-127"/>
                <a:ea typeface="Batang" pitchFamily="18" charset="-127"/>
                <a:cs typeface="Aparajita" pitchFamily="34" charset="0"/>
              </a:rPr>
              <a:t>                       </a:t>
            </a:r>
          </a:p>
          <a:p>
            <a:pPr>
              <a:buNone/>
            </a:pPr>
            <a:r>
              <a:rPr lang="ru-RU" sz="2800" b="1" dirty="0" smtClean="0">
                <a:latin typeface="Batang" pitchFamily="18" charset="-127"/>
                <a:ea typeface="Batang" pitchFamily="18" charset="-127"/>
                <a:cs typeface="Aparajita" pitchFamily="34" charset="0"/>
              </a:rPr>
              <a:t>                             </a:t>
            </a:r>
            <a:r>
              <a:rPr lang="ru-RU" sz="2800" dirty="0" smtClean="0">
                <a:latin typeface="Bookman Old Style" pitchFamily="18" charset="0"/>
                <a:ea typeface="Batang" pitchFamily="18" charset="-127"/>
                <a:cs typeface="Aparajita" pitchFamily="34" charset="0"/>
              </a:rPr>
              <a:t>Пора отдохнуть</a:t>
            </a:r>
            <a:endParaRPr lang="ru-RU" sz="2800" dirty="0">
              <a:latin typeface="Bookman Old Style" pitchFamily="18" charset="0"/>
              <a:ea typeface="Batang" pitchFamily="18" charset="-127"/>
              <a:cs typeface="Aparajita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</p:txBody>
      </p:sp>
      <p:sp>
        <p:nvSpPr>
          <p:cNvPr id="2048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0"/>
            <a:ext cx="36003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3059832" y="1988840"/>
            <a:ext cx="2840732" cy="3456384"/>
          </a:xfrm>
          <a:prstGeom prst="wedgeRoundRectCallout">
            <a:avLst>
              <a:gd name="adj1" fmla="val -37998"/>
              <a:gd name="adj2" fmla="val -52036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Здравствуйте! </a:t>
            </a:r>
            <a:r>
              <a:rPr lang="ru-RU" sz="2200" dirty="0" smtClean="0">
                <a:latin typeface="Calibri" pitchFamily="34" charset="0"/>
                <a:cs typeface="Arial" pitchFamily="34" charset="0"/>
              </a:rPr>
              <a:t>        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Я живу в селе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Дупки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, учусь в          5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класе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. 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Месные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мальчишки –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радосный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нарот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! Рядом с нашим селом – город. Там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гиганский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завот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«Проверь себя»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68760"/>
            <a:ext cx="6552728" cy="4857403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1)  В</a:t>
            </a:r>
          </a:p>
          <a:p>
            <a:pPr>
              <a:buNone/>
            </a:pPr>
            <a:r>
              <a:rPr lang="ru-RU" sz="4400" b="1" dirty="0" smtClean="0"/>
              <a:t>2)  А</a:t>
            </a:r>
          </a:p>
          <a:p>
            <a:pPr>
              <a:buNone/>
            </a:pPr>
            <a:r>
              <a:rPr lang="ru-RU" sz="4400" b="1" dirty="0" smtClean="0"/>
              <a:t>3)  В</a:t>
            </a:r>
          </a:p>
          <a:p>
            <a:pPr>
              <a:buNone/>
            </a:pPr>
            <a:r>
              <a:rPr lang="ru-RU" sz="4400" b="1" dirty="0" smtClean="0"/>
              <a:t>4)  Б</a:t>
            </a:r>
          </a:p>
          <a:p>
            <a:pPr>
              <a:buNone/>
            </a:pPr>
            <a:r>
              <a:rPr lang="ru-RU" sz="4400" b="1" dirty="0" smtClean="0"/>
              <a:t>5)  Б</a:t>
            </a:r>
          </a:p>
          <a:p>
            <a:pPr>
              <a:buNone/>
            </a:pPr>
            <a:r>
              <a:rPr lang="ru-RU" sz="4400" b="1" dirty="0" smtClean="0"/>
              <a:t>6)  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Bogdan\Desktop\картинки для презент\mult8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8800"/>
            <a:ext cx="2930451" cy="383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503238" y="4868863"/>
            <a:ext cx="8183562" cy="863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          Оцени работу</a:t>
            </a: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683568" y="260649"/>
            <a:ext cx="7920880" cy="4824536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1000" b="1" dirty="0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latin typeface="Comic Sans MS" pitchFamily="66" charset="0"/>
              </a:rPr>
              <a:t>6 баллов</a:t>
            </a:r>
            <a:r>
              <a:rPr lang="ru-RU" sz="4000" b="1" dirty="0" smtClean="0">
                <a:solidFill>
                  <a:srgbClr val="3366FF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–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«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Талант!</a:t>
            </a:r>
            <a:r>
              <a:rPr lang="ru-RU" sz="4000" b="1" dirty="0" smtClean="0">
                <a:solidFill>
                  <a:srgbClr val="0000CC"/>
                </a:solidFill>
              </a:rPr>
              <a:t>»</a:t>
            </a:r>
            <a:endParaRPr lang="ru-RU" sz="40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latin typeface="Comic Sans MS" pitchFamily="66" charset="0"/>
              </a:rPr>
              <a:t>5 баллов</a:t>
            </a:r>
            <a:r>
              <a:rPr lang="ru-RU" sz="4000" b="1" dirty="0" smtClean="0">
                <a:solidFill>
                  <a:srgbClr val="3366FF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–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«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Молодец!</a:t>
            </a:r>
            <a:r>
              <a:rPr lang="ru-RU" sz="4000" b="1" dirty="0" smtClean="0">
                <a:solidFill>
                  <a:srgbClr val="0000CC"/>
                </a:solidFill>
              </a:rPr>
              <a:t>»</a:t>
            </a:r>
            <a:endParaRPr lang="ru-RU" sz="40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latin typeface="Comic Sans MS" pitchFamily="66" charset="0"/>
              </a:rPr>
              <a:t>4 балла</a:t>
            </a:r>
            <a:r>
              <a:rPr lang="ru-RU" sz="4000" b="1" dirty="0" smtClean="0">
                <a:solidFill>
                  <a:srgbClr val="3366FF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–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«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Хорошо!</a:t>
            </a:r>
            <a:r>
              <a:rPr lang="ru-RU" sz="4000" b="1" dirty="0" smtClean="0">
                <a:solidFill>
                  <a:srgbClr val="0000CC"/>
                </a:solidFill>
              </a:rPr>
              <a:t>»</a:t>
            </a:r>
            <a:endParaRPr lang="ru-RU" sz="40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latin typeface="Comic Sans MS" pitchFamily="66" charset="0"/>
              </a:rPr>
              <a:t>3 балла</a:t>
            </a:r>
            <a:r>
              <a:rPr lang="ru-RU" sz="4000" b="1" dirty="0" smtClean="0">
                <a:solidFill>
                  <a:srgbClr val="3366FF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–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«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Можно и лучше!</a:t>
            </a:r>
            <a:r>
              <a:rPr lang="ru-RU" sz="4000" b="1" dirty="0" smtClean="0">
                <a:solidFill>
                  <a:srgbClr val="0000CC"/>
                </a:solidFill>
              </a:rPr>
              <a:t>»</a:t>
            </a:r>
            <a:endParaRPr lang="ru-RU" sz="40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4000" b="1" dirty="0" smtClean="0">
                <a:latin typeface="Comic Sans MS" pitchFamily="66" charset="0"/>
              </a:rPr>
              <a:t>Менее 3 баллов </a:t>
            </a:r>
            <a:r>
              <a:rPr lang="ru-RU" sz="4000" b="1" dirty="0" smtClean="0">
                <a:solidFill>
                  <a:srgbClr val="0000CC"/>
                </a:solidFill>
              </a:rPr>
              <a:t>–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CC"/>
                </a:solidFill>
              </a:rPr>
              <a:t>«</a:t>
            </a:r>
            <a:r>
              <a:rPr lang="ru-RU" sz="4000" b="1" dirty="0" smtClean="0">
                <a:solidFill>
                  <a:srgbClr val="0000CC"/>
                </a:solidFill>
                <a:latin typeface="Comic Sans MS" pitchFamily="66" charset="0"/>
              </a:rPr>
              <a:t>Ах и ох!</a:t>
            </a:r>
            <a:r>
              <a:rPr lang="ru-RU" sz="4000" b="1" dirty="0" smtClean="0">
                <a:solidFill>
                  <a:srgbClr val="0000CC"/>
                </a:solidFill>
              </a:rPr>
              <a:t>»</a:t>
            </a:r>
            <a:endParaRPr lang="ru-RU" sz="4000" b="1" dirty="0" smtClean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12"/>
            <a:ext cx="2174875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0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131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«Проверь себя»</vt:lpstr>
      <vt:lpstr>           Оцени работу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учитель</cp:lastModifiedBy>
  <cp:revision>64</cp:revision>
  <dcterms:created xsi:type="dcterms:W3CDTF">2024-09-11T13:57:59Z</dcterms:created>
  <dcterms:modified xsi:type="dcterms:W3CDTF">2026-03-30T06:57:16Z</dcterms:modified>
</cp:coreProperties>
</file>