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5F52-FED9-4911-9672-844A82CF584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2CFF7-A24A-4583-B263-22ABA3C5D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5F52-FED9-4911-9672-844A82CF584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2CFF7-A24A-4583-B263-22ABA3C5D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5F52-FED9-4911-9672-844A82CF584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2CFF7-A24A-4583-B263-22ABA3C5D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5F52-FED9-4911-9672-844A82CF584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2CFF7-A24A-4583-B263-22ABA3C5D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5F52-FED9-4911-9672-844A82CF584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2CFF7-A24A-4583-B263-22ABA3C5D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5F52-FED9-4911-9672-844A82CF584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2CFF7-A24A-4583-B263-22ABA3C5D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5F52-FED9-4911-9672-844A82CF584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2CFF7-A24A-4583-B263-22ABA3C5D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5F52-FED9-4911-9672-844A82CF584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2CFF7-A24A-4583-B263-22ABA3C5D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5F52-FED9-4911-9672-844A82CF584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2CFF7-A24A-4583-B263-22ABA3C5D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5F52-FED9-4911-9672-844A82CF584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2CFF7-A24A-4583-B263-22ABA3C5D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5F52-FED9-4911-9672-844A82CF584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2CFF7-A24A-4583-B263-22ABA3C5D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95F52-FED9-4911-9672-844A82CF584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2CFF7-A24A-4583-B263-22ABA3C5D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785926"/>
            <a:ext cx="8229600" cy="114300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What do you know about Australia?</a:t>
            </a:r>
            <a:b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Round #1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  <a:latin typeface="Comic Sans MS" pitchFamily="66" charset="0"/>
              </a:rPr>
              <a:t>History and Geography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The </a:t>
            </a:r>
            <a:r>
              <a:rPr lang="de-D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biggest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river in Australia is…</a:t>
            </a:r>
          </a:p>
          <a:p>
            <a:pPr>
              <a:buNone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a) The Darling;</a:t>
            </a:r>
          </a:p>
          <a:p>
            <a:pPr>
              <a:buNone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b) The </a:t>
            </a:r>
            <a:r>
              <a:rPr lang="en-US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Yarra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;</a:t>
            </a:r>
          </a:p>
          <a:p>
            <a:pPr>
              <a:buNone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c) The Murray.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Picture 2" descr="C:\Users\Маша\Desktop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429000"/>
            <a:ext cx="4953296" cy="2690815"/>
          </a:xfrm>
          <a:prstGeom prst="rect">
            <a:avLst/>
          </a:prstGeom>
          <a:noFill/>
        </p:spPr>
      </p:pic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572396" y="6143644"/>
            <a:ext cx="1357322" cy="5715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Animals and Plants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b="1" dirty="0" smtClean="0">
                <a:solidFill>
                  <a:srgbClr val="FFC000"/>
                </a:solidFill>
                <a:latin typeface="Comic Sans MS" pitchFamily="66" charset="0"/>
              </a:rPr>
              <a:t>What animal is the  symbol of Australia?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solidFill>
                  <a:srgbClr val="FFC000"/>
                </a:solidFill>
                <a:latin typeface="Comic Sans MS" pitchFamily="66" charset="0"/>
              </a:rPr>
              <a:t>the koala;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solidFill>
                  <a:srgbClr val="FFC000"/>
                </a:solidFill>
                <a:latin typeface="Comic Sans MS" pitchFamily="66" charset="0"/>
              </a:rPr>
              <a:t>the bear;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solidFill>
                  <a:srgbClr val="FFC000"/>
                </a:solidFill>
                <a:latin typeface="Comic Sans MS" pitchFamily="66" charset="0"/>
              </a:rPr>
              <a:t>the kangaroo.</a:t>
            </a:r>
            <a:endParaRPr lang="ru-RU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9218" name="Picture 2" descr="C:\Users\Маша\Desktop\6533cf9f1c8d1d8005ead485e8727eb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4948" y="2071678"/>
            <a:ext cx="2019052" cy="2571768"/>
          </a:xfrm>
          <a:prstGeom prst="rect">
            <a:avLst/>
          </a:prstGeom>
          <a:noFill/>
        </p:spPr>
      </p:pic>
      <p:pic>
        <p:nvPicPr>
          <p:cNvPr id="9219" name="Picture 3" descr="C:\Users\Маша\Desktop\617015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928934"/>
            <a:ext cx="2780724" cy="2085543"/>
          </a:xfrm>
          <a:prstGeom prst="rect">
            <a:avLst/>
          </a:prstGeom>
          <a:noFill/>
        </p:spPr>
      </p:pic>
      <p:pic>
        <p:nvPicPr>
          <p:cNvPr id="9220" name="Picture 4" descr="C:\Users\Маша\Desktop\6a00d8341bf67c53ef0147e3489fc4970b-800w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4429132"/>
            <a:ext cx="3006545" cy="2197090"/>
          </a:xfrm>
          <a:prstGeom prst="rect">
            <a:avLst/>
          </a:prstGeom>
          <a:noFill/>
        </p:spPr>
      </p:pic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7572396" y="6143644"/>
            <a:ext cx="1357322" cy="5715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Animals and Plants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C000"/>
                </a:solidFill>
              </a:rPr>
              <a:t>2. The national floral emblem of Australia?</a:t>
            </a:r>
          </a:p>
          <a:p>
            <a:pPr marL="514350" indent="-514350">
              <a:buAutoNum type="alphaLcParenR"/>
            </a:pPr>
            <a:r>
              <a:rPr lang="en-US" dirty="0" smtClean="0">
                <a:solidFill>
                  <a:srgbClr val="FFC000"/>
                </a:solidFill>
              </a:rPr>
              <a:t>the rose;</a:t>
            </a:r>
          </a:p>
          <a:p>
            <a:pPr marL="514350" indent="-514350">
              <a:buAutoNum type="alphaLcParenR"/>
            </a:pPr>
            <a:r>
              <a:rPr lang="en-US" dirty="0" smtClean="0">
                <a:solidFill>
                  <a:srgbClr val="FFC000"/>
                </a:solidFill>
              </a:rPr>
              <a:t>the cornflower;</a:t>
            </a:r>
          </a:p>
          <a:p>
            <a:pPr marL="514350" indent="-514350">
              <a:buAutoNum type="alphaLcParenR"/>
            </a:pPr>
            <a:r>
              <a:rPr lang="en-US" dirty="0" smtClean="0">
                <a:solidFill>
                  <a:srgbClr val="FFC000"/>
                </a:solidFill>
              </a:rPr>
              <a:t>the golden wattle.</a:t>
            </a:r>
          </a:p>
          <a:p>
            <a:pPr marL="514350" indent="-514350">
              <a:buAutoNum type="alphaLcParenR"/>
            </a:pPr>
            <a:endParaRPr lang="ru-RU" dirty="0"/>
          </a:p>
        </p:txBody>
      </p:sp>
      <p:pic>
        <p:nvPicPr>
          <p:cNvPr id="10242" name="Picture 2" descr="C:\Users\Маша\Desktop\154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7314" y="2285992"/>
            <a:ext cx="2806686" cy="2105015"/>
          </a:xfrm>
          <a:prstGeom prst="rect">
            <a:avLst/>
          </a:prstGeom>
          <a:noFill/>
        </p:spPr>
      </p:pic>
      <p:pic>
        <p:nvPicPr>
          <p:cNvPr id="10243" name="Picture 3" descr="C:\Users\Маша\Desktop\14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4000504"/>
            <a:ext cx="2969646" cy="2227234"/>
          </a:xfrm>
          <a:prstGeom prst="rect">
            <a:avLst/>
          </a:prstGeom>
          <a:noFill/>
        </p:spPr>
      </p:pic>
      <p:pic>
        <p:nvPicPr>
          <p:cNvPr id="10244" name="Picture 4" descr="C:\Users\Маша\Desktop\DSCN85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4500570"/>
            <a:ext cx="3148719" cy="2099802"/>
          </a:xfrm>
          <a:prstGeom prst="rect">
            <a:avLst/>
          </a:prstGeom>
          <a:noFill/>
        </p:spPr>
      </p:pic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7572396" y="6143644"/>
            <a:ext cx="1357322" cy="5715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Animals and Plants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FFC000"/>
                </a:solidFill>
              </a:rPr>
              <a:t>3. Which animal doesn’t live in Australia?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solidFill>
                  <a:srgbClr val="FFC000"/>
                </a:solidFill>
              </a:rPr>
              <a:t>the duckbill;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solidFill>
                  <a:srgbClr val="FFC000"/>
                </a:solidFill>
              </a:rPr>
              <a:t>the emu;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solidFill>
                  <a:srgbClr val="FFC000"/>
                </a:solidFill>
              </a:rPr>
              <a:t>the squirrel. 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11266" name="Picture 2" descr="C:\Users\Маша\Desktop\i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286256"/>
            <a:ext cx="2183194" cy="1541448"/>
          </a:xfrm>
          <a:prstGeom prst="rect">
            <a:avLst/>
          </a:prstGeom>
          <a:noFill/>
        </p:spPr>
      </p:pic>
      <p:pic>
        <p:nvPicPr>
          <p:cNvPr id="11267" name="Picture 3" descr="C:\Users\Маша\Desktop\57.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500438"/>
            <a:ext cx="2115441" cy="1835145"/>
          </a:xfrm>
          <a:prstGeom prst="rect">
            <a:avLst/>
          </a:prstGeom>
          <a:noFill/>
        </p:spPr>
      </p:pic>
      <p:pic>
        <p:nvPicPr>
          <p:cNvPr id="11268" name="Picture 4" descr="C:\Users\Маша\Desktop\htmlconvd-nZ_twH_html_49e023b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2428868"/>
            <a:ext cx="2587184" cy="1752817"/>
          </a:xfrm>
          <a:prstGeom prst="rect">
            <a:avLst/>
          </a:prstGeom>
          <a:noFill/>
        </p:spPr>
      </p:pic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7572396" y="6143644"/>
            <a:ext cx="1357322" cy="5715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Animals and Plants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en-US" b="1" dirty="0" smtClean="0">
                <a:solidFill>
                  <a:srgbClr val="FFC000"/>
                </a:solidFill>
              </a:rPr>
              <a:t>4. What  tree grows in Australia?</a:t>
            </a:r>
          </a:p>
          <a:p>
            <a:pPr marL="514350" indent="-514350" algn="r">
              <a:buAutoNum type="alphaLcParenR"/>
            </a:pPr>
            <a:r>
              <a:rPr lang="en-US" b="1" dirty="0" smtClean="0">
                <a:solidFill>
                  <a:srgbClr val="FFC000"/>
                </a:solidFill>
              </a:rPr>
              <a:t>the birch;</a:t>
            </a:r>
          </a:p>
          <a:p>
            <a:pPr marL="514350" indent="-514350" algn="r">
              <a:buAutoNum type="alphaLcParenR"/>
            </a:pPr>
            <a:r>
              <a:rPr lang="en-US" b="1" dirty="0" smtClean="0">
                <a:solidFill>
                  <a:srgbClr val="FFC000"/>
                </a:solidFill>
              </a:rPr>
              <a:t>the bottle tree;</a:t>
            </a:r>
          </a:p>
          <a:p>
            <a:pPr marL="514350" indent="-514350" algn="r">
              <a:buAutoNum type="alphaLcParenR"/>
            </a:pPr>
            <a:r>
              <a:rPr lang="en-US" b="1" dirty="0" smtClean="0">
                <a:solidFill>
                  <a:srgbClr val="FFC000"/>
                </a:solidFill>
              </a:rPr>
              <a:t>the maple.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12290" name="Picture 2" descr="C:\Users\Маша\Desktop\kakoe-vremya-luchshe-vybrat-dlya-posadki-berez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143116"/>
            <a:ext cx="2678924" cy="1785950"/>
          </a:xfrm>
          <a:prstGeom prst="rect">
            <a:avLst/>
          </a:prstGeom>
          <a:noFill/>
        </p:spPr>
      </p:pic>
      <p:pic>
        <p:nvPicPr>
          <p:cNvPr id="12291" name="Picture 3" descr="C:\Users\Маша\Desktop\wwalls.ru-471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4572008"/>
            <a:ext cx="3301980" cy="1857364"/>
          </a:xfrm>
          <a:prstGeom prst="rect">
            <a:avLst/>
          </a:prstGeom>
          <a:noFill/>
        </p:spPr>
      </p:pic>
      <p:pic>
        <p:nvPicPr>
          <p:cNvPr id="12292" name="Picture 4" descr="C:\Users\Маша\Desktop\133741974-media-21e3a34e-faa8-4770-bec8-94bf75a131e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3214686"/>
            <a:ext cx="3192192" cy="2395756"/>
          </a:xfrm>
          <a:prstGeom prst="rect">
            <a:avLst/>
          </a:prstGeom>
          <a:noFill/>
        </p:spPr>
      </p:pic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7572396" y="6143644"/>
            <a:ext cx="1357322" cy="5715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857224" y="1643050"/>
          <a:ext cx="7466669" cy="4449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8392"/>
                <a:gridCol w="1008112"/>
                <a:gridCol w="1008112"/>
                <a:gridCol w="1008112"/>
                <a:gridCol w="913941"/>
              </a:tblGrid>
              <a:tr h="1584176">
                <a:tc>
                  <a:txBody>
                    <a:bodyPr/>
                    <a:lstStyle/>
                    <a:p>
                      <a:r>
                        <a:rPr lang="en-US" sz="4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General </a:t>
                      </a:r>
                      <a:endParaRPr lang="ru-RU" sz="4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en-US" sz="4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Information</a:t>
                      </a:r>
                      <a:endParaRPr lang="ru-RU" sz="4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3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6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13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History and Geography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7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8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9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0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43220">
                <a:tc>
                  <a:txBody>
                    <a:bodyPr/>
                    <a:lstStyle/>
                    <a:p>
                      <a:r>
                        <a:rPr kumimoji="0" 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Animals and Plants</a:t>
                      </a:r>
                      <a:endParaRPr lang="ru-RU" sz="4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1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2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3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4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General Information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500174"/>
            <a:ext cx="8186766" cy="4525963"/>
          </a:xfrm>
        </p:spPr>
        <p:txBody>
          <a:bodyPr/>
          <a:lstStyle/>
          <a:p>
            <a:pPr>
              <a:buNone/>
            </a:pPr>
            <a:r>
              <a:rPr lang="de-DE" dirty="0" smtClean="0">
                <a:solidFill>
                  <a:srgbClr val="FFFF00"/>
                </a:solidFill>
              </a:rPr>
              <a:t>1. The </a:t>
            </a:r>
            <a:r>
              <a:rPr lang="de-DE" dirty="0" err="1" smtClean="0">
                <a:solidFill>
                  <a:srgbClr val="FFFF00"/>
                </a:solidFill>
              </a:rPr>
              <a:t>official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name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of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Australia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is</a:t>
            </a:r>
            <a:r>
              <a:rPr lang="de-DE" dirty="0" smtClean="0">
                <a:solidFill>
                  <a:srgbClr val="FFFF00"/>
                </a:solidFill>
              </a:rPr>
              <a:t>…</a:t>
            </a:r>
          </a:p>
          <a:p>
            <a:pPr marL="514350" indent="-514350">
              <a:buAutoNum type="alphaLcParenR"/>
            </a:pPr>
            <a:r>
              <a:rPr lang="de-DE" dirty="0" smtClean="0">
                <a:solidFill>
                  <a:srgbClr val="FFFF00"/>
                </a:solidFill>
              </a:rPr>
              <a:t>Great </a:t>
            </a:r>
            <a:r>
              <a:rPr lang="de-DE" dirty="0" err="1" smtClean="0">
                <a:solidFill>
                  <a:srgbClr val="FFFF00"/>
                </a:solidFill>
              </a:rPr>
              <a:t>Australia</a:t>
            </a:r>
            <a:r>
              <a:rPr lang="de-DE" dirty="0" smtClean="0">
                <a:solidFill>
                  <a:srgbClr val="FFFF00"/>
                </a:solidFill>
              </a:rPr>
              <a:t>;</a:t>
            </a:r>
          </a:p>
          <a:p>
            <a:pPr marL="514350" indent="-514350">
              <a:buAutoNum type="alphaLcParenR"/>
            </a:pPr>
            <a:r>
              <a:rPr lang="de-DE" dirty="0" smtClean="0">
                <a:solidFill>
                  <a:srgbClr val="FFFF00"/>
                </a:solidFill>
              </a:rPr>
              <a:t>The United </a:t>
            </a:r>
            <a:r>
              <a:rPr lang="de-DE" dirty="0" err="1" smtClean="0">
                <a:solidFill>
                  <a:srgbClr val="FFFF00"/>
                </a:solidFill>
              </a:rPr>
              <a:t>Kingdom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of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Australia</a:t>
            </a:r>
            <a:r>
              <a:rPr lang="de-DE" dirty="0" smtClean="0">
                <a:solidFill>
                  <a:srgbClr val="FFFF00"/>
                </a:solidFill>
              </a:rPr>
              <a:t>;</a:t>
            </a:r>
          </a:p>
          <a:p>
            <a:pPr marL="514350" indent="-514350">
              <a:buAutoNum type="alphaLcParenR"/>
            </a:pPr>
            <a:r>
              <a:rPr lang="de-DE" dirty="0" smtClean="0">
                <a:solidFill>
                  <a:srgbClr val="FFFF00"/>
                </a:solidFill>
              </a:rPr>
              <a:t>The Commonwealth </a:t>
            </a:r>
            <a:r>
              <a:rPr lang="de-DE" dirty="0" err="1" smtClean="0">
                <a:solidFill>
                  <a:srgbClr val="FFFF00"/>
                </a:solidFill>
              </a:rPr>
              <a:t>of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Australia</a:t>
            </a:r>
            <a:r>
              <a:rPr lang="de-DE" dirty="0" smtClean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Маша\Desktop\1478160171_113544_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3929066"/>
            <a:ext cx="3970330" cy="2645232"/>
          </a:xfrm>
          <a:prstGeom prst="rect">
            <a:avLst/>
          </a:prstGeom>
          <a:noFill/>
        </p:spPr>
      </p:pic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572396" y="6143644"/>
            <a:ext cx="1357322" cy="5715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General Information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5716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2. The flag of Australia is …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a)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Маша\Desktop\australi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143116"/>
            <a:ext cx="3143273" cy="15716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72066" y="214311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b) 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488" y="428625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c) 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2051" name="Picture 3" descr="C:\Users\Маша\Desktop\ФЛАГ БРИТАНИИ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2214554"/>
            <a:ext cx="2302070" cy="1536013"/>
          </a:xfrm>
          <a:prstGeom prst="rect">
            <a:avLst/>
          </a:prstGeom>
          <a:noFill/>
        </p:spPr>
      </p:pic>
      <p:pic>
        <p:nvPicPr>
          <p:cNvPr id="2052" name="Picture 4" descr="C:\Users\Маша\Desktop\340490-Berserk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4286257"/>
            <a:ext cx="2714161" cy="1428760"/>
          </a:xfrm>
          <a:prstGeom prst="rect">
            <a:avLst/>
          </a:prstGeom>
          <a:noFill/>
        </p:spPr>
      </p:pic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7572396" y="6143644"/>
            <a:ext cx="1357322" cy="5715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4305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FFFF00"/>
                </a:solidFill>
              </a:rPr>
              <a:t>3. How many states does Australia have?</a:t>
            </a:r>
          </a:p>
          <a:p>
            <a:pPr marL="514350" indent="-514350">
              <a:buAutoNum type="alphaLcParenR"/>
            </a:pPr>
            <a:r>
              <a:rPr lang="en-US" sz="3600" dirty="0" smtClean="0">
                <a:solidFill>
                  <a:srgbClr val="FFFF00"/>
                </a:solidFill>
              </a:rPr>
              <a:t>1 state;</a:t>
            </a:r>
          </a:p>
          <a:p>
            <a:pPr marL="514350" indent="-514350">
              <a:buAutoNum type="alphaLcParenR"/>
            </a:pPr>
            <a:r>
              <a:rPr lang="en-US" sz="3600" dirty="0" smtClean="0">
                <a:solidFill>
                  <a:srgbClr val="FFFF00"/>
                </a:solidFill>
              </a:rPr>
              <a:t>4 states;</a:t>
            </a:r>
          </a:p>
          <a:p>
            <a:pPr marL="514350" indent="-514350">
              <a:buAutoNum type="alphaLcParenR"/>
            </a:pPr>
            <a:r>
              <a:rPr lang="en-US" sz="3600" dirty="0" smtClean="0">
                <a:solidFill>
                  <a:srgbClr val="FFFF00"/>
                </a:solidFill>
              </a:rPr>
              <a:t>6 states.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285720" y="274638"/>
            <a:ext cx="86439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General Information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Users\Маша\Desktop\maps_of_austral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786058"/>
            <a:ext cx="2560312" cy="2763553"/>
          </a:xfrm>
          <a:prstGeom prst="rect">
            <a:avLst/>
          </a:prstGeom>
          <a:noFill/>
        </p:spPr>
      </p:pic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7572396" y="6143644"/>
            <a:ext cx="1357322" cy="5715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General Information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5716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4. The population of Australia is about…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a) 24 million people;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b) 75 million people;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c) 80 million people.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098" name="Picture 2" descr="C:\Users\Маша\Desktop\aus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4143380"/>
            <a:ext cx="2542645" cy="1688063"/>
          </a:xfrm>
          <a:prstGeom prst="rect">
            <a:avLst/>
          </a:prstGeom>
          <a:noFill/>
        </p:spPr>
      </p:pic>
      <p:pic>
        <p:nvPicPr>
          <p:cNvPr id="4099" name="Picture 3" descr="C:\Users\Маша\Desktop\Наше-поколение-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786322"/>
            <a:ext cx="3047656" cy="1960554"/>
          </a:xfrm>
          <a:prstGeom prst="rect">
            <a:avLst/>
          </a:prstGeom>
          <a:noFill/>
        </p:spPr>
      </p:pic>
      <p:pic>
        <p:nvPicPr>
          <p:cNvPr id="4100" name="Picture 4" descr="C:\Users\Маша\Desktop\81218cef1f3e279d2eaee331d17462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2571744"/>
            <a:ext cx="2680600" cy="1785950"/>
          </a:xfrm>
          <a:prstGeom prst="rect">
            <a:avLst/>
          </a:prstGeom>
          <a:noFill/>
        </p:spPr>
      </p:pic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7572396" y="6143644"/>
            <a:ext cx="1357322" cy="5715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 smtClean="0">
                <a:solidFill>
                  <a:srgbClr val="00B050"/>
                </a:solidFill>
                <a:latin typeface="Comic Sans MS" pitchFamily="66" charset="0"/>
              </a:rPr>
              <a:t>History and Geography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0010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Who was the first Englishman to come to Australia?</a:t>
            </a:r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514350" indent="-514350">
              <a:buAutoNum type="alphaLcParenR"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Christopher Columbus;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James Cook;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Admiral Nelson.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 descr="C:\Users\Маша\Desktop\75d0224940f9d439a36ee7ac08723e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785926"/>
            <a:ext cx="2462343" cy="3301992"/>
          </a:xfrm>
          <a:prstGeom prst="rect">
            <a:avLst/>
          </a:prstGeom>
          <a:noFill/>
        </p:spPr>
      </p:pic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572396" y="6143644"/>
            <a:ext cx="1357322" cy="5715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Comic Sans MS" pitchFamily="66" charset="0"/>
              </a:rPr>
              <a:t>History and Geography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 Australia was </a:t>
            </a:r>
            <a:r>
              <a:rPr lang="de-DE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German colony;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French colony;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British colony.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 descr="C:\Users\Маша\Desktop\89476843_botany_174224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571744"/>
            <a:ext cx="4791068" cy="3191469"/>
          </a:xfrm>
          <a:prstGeom prst="rect">
            <a:avLst/>
          </a:prstGeom>
          <a:noFill/>
        </p:spPr>
      </p:pic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572396" y="6143644"/>
            <a:ext cx="1357322" cy="5715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Comic Sans MS" pitchFamily="66" charset="0"/>
              </a:rPr>
              <a:t>History and Geography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 Which dessert can be found in Australia?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Great Victoria Desert;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Sahara Desert;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Gobi Desert.</a:t>
            </a:r>
          </a:p>
          <a:p>
            <a:pPr marL="514350" indent="-514350">
              <a:buAutoNum type="alphaLcParenR"/>
            </a:pPr>
            <a:endParaRPr lang="ru-RU" dirty="0"/>
          </a:p>
        </p:txBody>
      </p:sp>
      <p:pic>
        <p:nvPicPr>
          <p:cNvPr id="7170" name="Picture 2" descr="C:\Users\Маша\Desktop\018_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2249" y="2643182"/>
            <a:ext cx="4631751" cy="3071834"/>
          </a:xfrm>
          <a:prstGeom prst="rect">
            <a:avLst/>
          </a:prstGeom>
          <a:noFill/>
        </p:spPr>
      </p:pic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572396" y="6143644"/>
            <a:ext cx="1357322" cy="5715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297</Words>
  <Application>Microsoft Office PowerPoint</Application>
  <PresentationFormat>Экран (4:3)</PresentationFormat>
  <Paragraphs>79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What do you know about Australia? Round #1</vt:lpstr>
      <vt:lpstr>Слайд 2</vt:lpstr>
      <vt:lpstr>General Information</vt:lpstr>
      <vt:lpstr>General Information</vt:lpstr>
      <vt:lpstr> General Information</vt:lpstr>
      <vt:lpstr>General Information</vt:lpstr>
      <vt:lpstr>History and Geography </vt:lpstr>
      <vt:lpstr>History and Geography </vt:lpstr>
      <vt:lpstr>History and Geography </vt:lpstr>
      <vt:lpstr>History and Geography</vt:lpstr>
      <vt:lpstr>Animals and Plants</vt:lpstr>
      <vt:lpstr>Animals and Plants</vt:lpstr>
      <vt:lpstr>Animals and Plants</vt:lpstr>
      <vt:lpstr>Animals and Plants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do you know about Australia? Round #1</dc:title>
  <dc:creator>Маша</dc:creator>
  <cp:lastModifiedBy>Маша</cp:lastModifiedBy>
  <cp:revision>27</cp:revision>
  <dcterms:created xsi:type="dcterms:W3CDTF">2016-11-27T12:30:48Z</dcterms:created>
  <dcterms:modified xsi:type="dcterms:W3CDTF">2016-11-29T04:27:28Z</dcterms:modified>
</cp:coreProperties>
</file>