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4D1F7-55A1-4D68-A9CB-D6D441B2D77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C277B-1B8F-4474-AC8B-025F40C0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417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4D1F7-55A1-4D68-A9CB-D6D441B2D77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C277B-1B8F-4474-AC8B-025F40C0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125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4D1F7-55A1-4D68-A9CB-D6D441B2D77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C277B-1B8F-4474-AC8B-025F40C0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053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4D1F7-55A1-4D68-A9CB-D6D441B2D77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C277B-1B8F-4474-AC8B-025F40C0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020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4D1F7-55A1-4D68-A9CB-D6D441B2D77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C277B-1B8F-4474-AC8B-025F40C0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440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4D1F7-55A1-4D68-A9CB-D6D441B2D77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C277B-1B8F-4474-AC8B-025F40C0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07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4D1F7-55A1-4D68-A9CB-D6D441B2D77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C277B-1B8F-4474-AC8B-025F40C0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079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4D1F7-55A1-4D68-A9CB-D6D441B2D77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C277B-1B8F-4474-AC8B-025F40C0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16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4D1F7-55A1-4D68-A9CB-D6D441B2D77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C277B-1B8F-4474-AC8B-025F40C0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669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4D1F7-55A1-4D68-A9CB-D6D441B2D77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C277B-1B8F-4474-AC8B-025F40C0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434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4D1F7-55A1-4D68-A9CB-D6D441B2D77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C277B-1B8F-4474-AC8B-025F40C0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760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4D1F7-55A1-4D68-A9CB-D6D441B2D77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C277B-1B8F-4474-AC8B-025F40C0E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893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600" dirty="0" smtClean="0"/>
              <a:t>      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388358"/>
            <a:ext cx="9144000" cy="286944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Именные и глагольные словосочетания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12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</a:t>
            </a:r>
            <a:r>
              <a:rPr lang="ru-RU" dirty="0" smtClean="0">
                <a:solidFill>
                  <a:srgbClr val="7030A0"/>
                </a:solidFill>
              </a:rPr>
              <a:t>Весенние ветерки пахнули свежей травой и птичьими гнездами.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 весенние ветерки,</a:t>
            </a:r>
          </a:p>
          <a:p>
            <a:r>
              <a:rPr lang="ru-RU" dirty="0" smtClean="0"/>
              <a:t>2. пахнули травой,</a:t>
            </a:r>
          </a:p>
          <a:p>
            <a:r>
              <a:rPr lang="ru-RU" dirty="0" smtClean="0"/>
              <a:t>3. травой и гнездами,</a:t>
            </a:r>
          </a:p>
          <a:p>
            <a:r>
              <a:rPr lang="ru-RU" dirty="0" smtClean="0"/>
              <a:t>4. свежей травой,</a:t>
            </a:r>
          </a:p>
          <a:p>
            <a:r>
              <a:rPr lang="ru-RU" dirty="0" smtClean="0"/>
              <a:t>5. ветерки пахнули,</a:t>
            </a:r>
          </a:p>
          <a:p>
            <a:r>
              <a:rPr lang="ru-RU" dirty="0" smtClean="0"/>
              <a:t>6. птичьими гнездами,</a:t>
            </a:r>
          </a:p>
          <a:p>
            <a:r>
              <a:rPr lang="ru-RU" dirty="0" smtClean="0"/>
              <a:t>7. весенними гнездами.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Ответ: 1, 2, 4, 6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255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Бежит                                                          Смотрит                                                      Сидит                                                          Оглядывается</a:t>
            </a:r>
            <a:endParaRPr lang="ru-RU" sz="3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Шерсть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Платье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Глаза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484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№ 392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967" y="1282890"/>
            <a:ext cx="11259403" cy="489407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..нить усилия,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разъ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ренного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зверя,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желание,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льзить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льду,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войны, серьезное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увл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чение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громко свис(н,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окрес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)ости Москвы, ч..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деса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природы,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..кая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ртивные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зания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уд..литься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леса,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прибл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жение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шума, изучаешь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(м, мм)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атику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пригл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гостей.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8015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I. </a:t>
            </a:r>
            <a:r>
              <a:rPr lang="ru-RU" dirty="0" smtClean="0"/>
              <a:t>Укажите именные словосочетания</a:t>
            </a:r>
          </a:p>
          <a:p>
            <a:pPr marL="0" indent="0">
              <a:buNone/>
            </a:pPr>
            <a:r>
              <a:rPr lang="ru-RU" dirty="0" smtClean="0"/>
              <a:t>1. устный счет,</a:t>
            </a:r>
          </a:p>
          <a:p>
            <a:pPr marL="0" indent="0">
              <a:buNone/>
            </a:pPr>
            <a:r>
              <a:rPr lang="ru-RU" dirty="0" smtClean="0"/>
              <a:t>2. участие в соревновании,</a:t>
            </a:r>
          </a:p>
          <a:p>
            <a:pPr marL="0" indent="0">
              <a:buNone/>
            </a:pPr>
            <a:r>
              <a:rPr lang="ru-RU" dirty="0" smtClean="0"/>
              <a:t>3. участвовать в игре,</a:t>
            </a:r>
          </a:p>
          <a:p>
            <a:pPr marL="0" indent="0">
              <a:buNone/>
            </a:pPr>
            <a:r>
              <a:rPr lang="ru-RU" dirty="0" smtClean="0"/>
              <a:t>4. чествовать победителя,</a:t>
            </a:r>
          </a:p>
          <a:p>
            <a:pPr marL="0" indent="0">
              <a:buNone/>
            </a:pPr>
            <a:r>
              <a:rPr lang="ru-RU" dirty="0" smtClean="0"/>
              <a:t>5. шел по дороге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Ответ: 1, 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II. </a:t>
            </a:r>
            <a:r>
              <a:rPr lang="ru-RU" dirty="0" smtClean="0"/>
              <a:t>Укажите глагольные словосочетания</a:t>
            </a:r>
          </a:p>
          <a:p>
            <a:pPr marL="0" indent="0">
              <a:buNone/>
            </a:pPr>
            <a:r>
              <a:rPr lang="ru-RU" dirty="0" smtClean="0"/>
              <a:t>1. гигантский завод,</a:t>
            </a:r>
          </a:p>
          <a:p>
            <a:pPr marL="0" indent="0">
              <a:buNone/>
            </a:pPr>
            <a:r>
              <a:rPr lang="ru-RU" dirty="0" smtClean="0"/>
              <a:t>2. сверкнуть на солнце,</a:t>
            </a:r>
          </a:p>
          <a:p>
            <a:pPr marL="0" indent="0">
              <a:buNone/>
            </a:pPr>
            <a:r>
              <a:rPr lang="ru-RU" dirty="0" smtClean="0"/>
              <a:t>3. доблестный воин,</a:t>
            </a:r>
          </a:p>
          <a:p>
            <a:pPr marL="0" indent="0">
              <a:buNone/>
            </a:pPr>
            <a:r>
              <a:rPr lang="ru-RU" dirty="0" smtClean="0"/>
              <a:t>4. неприятный запах,</a:t>
            </a:r>
          </a:p>
          <a:p>
            <a:pPr marL="0" indent="0">
              <a:buNone/>
            </a:pPr>
            <a:r>
              <a:rPr lang="ru-RU" dirty="0" smtClean="0"/>
              <a:t>5. работать на поле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Ответ: 2, 5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6553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.+прил.»               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.+сущ.»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Суп с грибами –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Птичьи голоса –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абрикосовым вареньем –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Капля дождя –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Нора лисы –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Шелковый невод –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крестьянском дворе –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Дочь царя –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Двойная стрелка влево/вправо 6"/>
          <p:cNvSpPr/>
          <p:nvPr/>
        </p:nvSpPr>
        <p:spPr>
          <a:xfrm>
            <a:off x="5663821" y="785590"/>
            <a:ext cx="1216152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83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Теплый ветер пролетает над полями и поднимает цветочную пыль.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Теплый ветер – именное,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Пролетает над полями – глагольное,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Поднимает пыль – глагольное,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Цветочную пыль – именное.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6843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293</Words>
  <Application>Microsoft Office PowerPoint</Application>
  <PresentationFormat>Широкоэкранный</PresentationFormat>
  <Paragraphs>48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      </vt:lpstr>
      <vt:lpstr>      Весенние ветерки пахнули свежей травой и птичьими гнездами.</vt:lpstr>
      <vt:lpstr>Презентация PowerPoint</vt:lpstr>
      <vt:lpstr>№ 392</vt:lpstr>
      <vt:lpstr>Презентация PowerPoint</vt:lpstr>
      <vt:lpstr>«сущ.+прил.»                «сущ.+сущ.»</vt:lpstr>
      <vt:lpstr>     Теплый ветер пролетает над полями и поднимает цветочную пыль.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</dc:title>
  <dc:creator>алена</dc:creator>
  <cp:lastModifiedBy>алена</cp:lastModifiedBy>
  <cp:revision>16</cp:revision>
  <dcterms:created xsi:type="dcterms:W3CDTF">2014-10-26T18:19:41Z</dcterms:created>
  <dcterms:modified xsi:type="dcterms:W3CDTF">2016-02-13T14:38:52Z</dcterms:modified>
</cp:coreProperties>
</file>