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FD4443E-F989-4FC4-A0C8-D5A2AF1F390B}" styleName="Темный стиль 1 -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8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87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3AA056-2720-43AB-9B1C-CAFE0859D29D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30EECC-5DAC-48A6-B41F-EF2F876AF4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647554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51720" y="332656"/>
            <a:ext cx="5018958" cy="6120680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-1991"/>
            <a:ext cx="9150433" cy="6859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769956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i="1" u="sng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00200"/>
            <a:ext cx="8928992" cy="4709160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ru-RU" sz="5400" dirty="0" smtClean="0">
                <a:latin typeface="Monotype Corsiva" panose="03010101010201010101" pitchFamily="66" charset="0"/>
              </a:rPr>
              <a:t>Влияние средств </a:t>
            </a:r>
            <a:endParaRPr lang="ru-RU" sz="5400" dirty="0" smtClean="0">
              <a:latin typeface="Monotype Corsiva" panose="03010101010201010101" pitchFamily="66" charset="0"/>
            </a:endParaRPr>
          </a:p>
          <a:p>
            <a:pPr marL="137160" indent="0" algn="ctr">
              <a:buNone/>
            </a:pPr>
            <a:r>
              <a:rPr lang="ru-RU" sz="5400" dirty="0" smtClean="0">
                <a:latin typeface="Monotype Corsiva" panose="03010101010201010101" pitchFamily="66" charset="0"/>
              </a:rPr>
              <a:t>музыкально-художественной выразительности </a:t>
            </a:r>
            <a:r>
              <a:rPr lang="ru-RU" sz="5400" dirty="0" smtClean="0">
                <a:latin typeface="Monotype Corsiva" panose="03010101010201010101" pitchFamily="66" charset="0"/>
              </a:rPr>
              <a:t>хореографического </a:t>
            </a:r>
            <a:r>
              <a:rPr lang="ru-RU" sz="5400" dirty="0">
                <a:latin typeface="Monotype Corsiva" panose="03010101010201010101" pitchFamily="66" charset="0"/>
              </a:rPr>
              <a:t>искусства </a:t>
            </a:r>
            <a:r>
              <a:rPr lang="ru-RU" sz="5400" dirty="0" smtClean="0">
                <a:latin typeface="Monotype Corsiva" panose="03010101010201010101" pitchFamily="66" charset="0"/>
              </a:rPr>
              <a:t>    на характер джаз-модерн танца</a:t>
            </a:r>
            <a:endParaRPr lang="ru-RU" sz="54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96564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/>
          <a:lstStyle/>
          <a:p>
            <a:r>
              <a:rPr lang="ru-RU" i="1" u="sng" dirty="0" smtClean="0"/>
              <a:t>Средства выразительности:</a:t>
            </a:r>
            <a:endParaRPr lang="ru-RU" i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805264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sz="3300" dirty="0"/>
              <a:t>1.	Рисунок</a:t>
            </a:r>
          </a:p>
          <a:p>
            <a:pPr algn="just"/>
            <a:r>
              <a:rPr lang="ru-RU" sz="3300" dirty="0"/>
              <a:t>2.	Музыка</a:t>
            </a:r>
          </a:p>
          <a:p>
            <a:pPr algn="just"/>
            <a:r>
              <a:rPr lang="ru-RU" sz="3300" dirty="0"/>
              <a:t>3.	Лексика (движения)</a:t>
            </a:r>
          </a:p>
          <a:p>
            <a:pPr algn="just"/>
            <a:r>
              <a:rPr lang="ru-RU" sz="3300" dirty="0"/>
              <a:t>- </a:t>
            </a:r>
            <a:r>
              <a:rPr lang="ru-RU" sz="3300" dirty="0" smtClean="0"/>
              <a:t>Свинг</a:t>
            </a:r>
          </a:p>
          <a:p>
            <a:pPr algn="just"/>
            <a:r>
              <a:rPr lang="ru-RU" sz="3300" dirty="0" smtClean="0"/>
              <a:t>- </a:t>
            </a:r>
            <a:r>
              <a:rPr lang="ru-RU" sz="3300" dirty="0" err="1" smtClean="0"/>
              <a:t>Контрация</a:t>
            </a:r>
            <a:endParaRPr lang="ru-RU" sz="3300" dirty="0" smtClean="0"/>
          </a:p>
          <a:p>
            <a:pPr algn="just"/>
            <a:r>
              <a:rPr lang="ru-RU" sz="3300" dirty="0" smtClean="0"/>
              <a:t>- </a:t>
            </a:r>
            <a:r>
              <a:rPr lang="ru-RU" sz="3300" dirty="0" err="1" smtClean="0"/>
              <a:t>Арч</a:t>
            </a:r>
            <a:endParaRPr lang="ru-RU" sz="3300" dirty="0" smtClean="0"/>
          </a:p>
          <a:p>
            <a:pPr algn="just"/>
            <a:r>
              <a:rPr lang="ru-RU" sz="3300" dirty="0" smtClean="0"/>
              <a:t>- </a:t>
            </a:r>
            <a:r>
              <a:rPr lang="ru-RU" sz="3300" dirty="0"/>
              <a:t>Прыжок</a:t>
            </a:r>
          </a:p>
          <a:p>
            <a:pPr algn="just"/>
            <a:r>
              <a:rPr lang="ru-RU" sz="3300" dirty="0"/>
              <a:t>- Падение</a:t>
            </a:r>
          </a:p>
          <a:p>
            <a:pPr algn="just"/>
            <a:r>
              <a:rPr lang="ru-RU" sz="3300" dirty="0"/>
              <a:t>- Вращение</a:t>
            </a:r>
          </a:p>
          <a:p>
            <a:pPr algn="just"/>
            <a:r>
              <a:rPr lang="ru-RU" sz="3300" dirty="0"/>
              <a:t>- Партер</a:t>
            </a:r>
          </a:p>
          <a:p>
            <a:pPr algn="just"/>
            <a:r>
              <a:rPr lang="ru-RU" sz="3300" dirty="0"/>
              <a:t>4.	Изменение скорости движения</a:t>
            </a:r>
          </a:p>
          <a:p>
            <a:pPr algn="just"/>
            <a:r>
              <a:rPr lang="ru-RU" sz="3300" dirty="0"/>
              <a:t>5.	Изменение уровня движения</a:t>
            </a:r>
          </a:p>
          <a:p>
            <a:pPr algn="just"/>
            <a:r>
              <a:rPr lang="ru-RU" sz="3300" dirty="0" smtClean="0"/>
              <a:t>6</a:t>
            </a:r>
            <a:r>
              <a:rPr lang="ru-RU" sz="3300" dirty="0"/>
              <a:t>.	Канон</a:t>
            </a:r>
          </a:p>
          <a:p>
            <a:pPr algn="just"/>
            <a:r>
              <a:rPr lang="ru-RU" sz="3300" dirty="0" smtClean="0"/>
              <a:t>7.	Полифония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96838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 группа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Прыжок                             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Рисунок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Свинг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err="1" smtClean="0"/>
              <a:t>Арч</a:t>
            </a:r>
            <a:endParaRPr lang="ru-RU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 err="1" smtClean="0"/>
              <a:t>Контрация</a:t>
            </a:r>
            <a:endParaRPr lang="ru-RU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Изменение скорости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Изменение уровня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Канон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Партер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Полифония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Падение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Вращение</a:t>
            </a:r>
          </a:p>
        </p:txBody>
      </p:sp>
    </p:spTree>
    <p:extLst>
      <p:ext uri="{BB962C8B-B14F-4D97-AF65-F5344CB8AC3E}">
        <p14:creationId xmlns:p14="http://schemas.microsoft.com/office/powerpoint/2010/main" xmlns="" val="24232876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2 группа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24576"/>
          </a:xfrm>
        </p:spPr>
        <p:txBody>
          <a:bodyPr>
            <a:noAutofit/>
          </a:bodyPr>
          <a:lstStyle/>
          <a:p>
            <a:r>
              <a:rPr lang="ru-RU" sz="2400" dirty="0" smtClean="0"/>
              <a:t>Полифония</a:t>
            </a:r>
          </a:p>
          <a:p>
            <a:r>
              <a:rPr lang="ru-RU" sz="2400" dirty="0" smtClean="0"/>
              <a:t>Смена скорости</a:t>
            </a:r>
          </a:p>
          <a:p>
            <a:r>
              <a:rPr lang="ru-RU" sz="2400" dirty="0" smtClean="0"/>
              <a:t>Рисунок</a:t>
            </a:r>
          </a:p>
          <a:p>
            <a:r>
              <a:rPr lang="ru-RU" sz="2400" dirty="0" smtClean="0"/>
              <a:t>Вращение</a:t>
            </a:r>
          </a:p>
          <a:p>
            <a:r>
              <a:rPr lang="ru-RU" sz="2400" dirty="0" smtClean="0"/>
              <a:t>Смена уровня</a:t>
            </a:r>
          </a:p>
          <a:p>
            <a:r>
              <a:rPr lang="ru-RU" sz="2400" dirty="0" smtClean="0"/>
              <a:t>Партер</a:t>
            </a:r>
          </a:p>
          <a:p>
            <a:r>
              <a:rPr lang="ru-RU" sz="2400" dirty="0" smtClean="0"/>
              <a:t>Свинг</a:t>
            </a:r>
          </a:p>
          <a:p>
            <a:r>
              <a:rPr lang="ru-RU" sz="2400" dirty="0" smtClean="0"/>
              <a:t>Прыжок</a:t>
            </a:r>
          </a:p>
          <a:p>
            <a:r>
              <a:rPr lang="ru-RU" sz="2400" dirty="0" smtClean="0"/>
              <a:t>Падение</a:t>
            </a:r>
          </a:p>
          <a:p>
            <a:r>
              <a:rPr lang="ru-RU" sz="2400" dirty="0" smtClean="0"/>
              <a:t>Канон</a:t>
            </a:r>
          </a:p>
          <a:p>
            <a:r>
              <a:rPr lang="ru-RU" sz="2400" dirty="0" err="1" smtClean="0"/>
              <a:t>Арч</a:t>
            </a:r>
            <a:endParaRPr lang="ru-RU" sz="2400" dirty="0" smtClean="0"/>
          </a:p>
          <a:p>
            <a:r>
              <a:rPr lang="ru-RU" sz="2400" dirty="0" err="1" smtClean="0"/>
              <a:t>Контрация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478159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73968483"/>
              </p:ext>
            </p:extLst>
          </p:nvPr>
        </p:nvGraphicFramePr>
        <p:xfrm>
          <a:off x="251520" y="1600200"/>
          <a:ext cx="8435280" cy="529307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4217640"/>
                <a:gridCol w="4217640"/>
              </a:tblGrid>
              <a:tr h="446758">
                <a:tc>
                  <a:txBody>
                    <a:bodyPr/>
                    <a:lstStyle/>
                    <a:p>
                      <a:pPr algn="ctr"/>
                      <a:r>
                        <a:rPr lang="ru-RU" i="0" u="sng" dirty="0" smtClean="0"/>
                        <a:t>1 группа </a:t>
                      </a:r>
                      <a:endParaRPr lang="ru-RU" i="0" u="sn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u="sng" dirty="0" smtClean="0"/>
                        <a:t>2 группа </a:t>
                      </a:r>
                      <a:endParaRPr lang="ru-RU" u="sng" dirty="0"/>
                    </a:p>
                  </a:txBody>
                  <a:tcPr/>
                </a:tc>
              </a:tr>
              <a:tr h="4406378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Прыжок                              </a:t>
                      </a:r>
                    </a:p>
                    <a:p>
                      <a:r>
                        <a:rPr lang="ru-RU" sz="2400" dirty="0" smtClean="0"/>
                        <a:t>Рисунок</a:t>
                      </a:r>
                    </a:p>
                    <a:p>
                      <a:r>
                        <a:rPr lang="ru-RU" sz="2400" dirty="0" smtClean="0"/>
                        <a:t>Свинг</a:t>
                      </a:r>
                    </a:p>
                    <a:p>
                      <a:r>
                        <a:rPr lang="ru-RU" sz="2400" dirty="0" err="1" smtClean="0"/>
                        <a:t>Арч</a:t>
                      </a:r>
                      <a:endParaRPr lang="ru-RU" sz="2400" dirty="0" smtClean="0"/>
                    </a:p>
                    <a:p>
                      <a:r>
                        <a:rPr lang="ru-RU" sz="2400" dirty="0" err="1" smtClean="0"/>
                        <a:t>Контрация</a:t>
                      </a:r>
                      <a:endParaRPr lang="ru-RU" sz="2400" dirty="0" smtClean="0"/>
                    </a:p>
                    <a:p>
                      <a:r>
                        <a:rPr lang="ru-RU" sz="2400" dirty="0" smtClean="0"/>
                        <a:t>Изменение скорости</a:t>
                      </a:r>
                    </a:p>
                    <a:p>
                      <a:r>
                        <a:rPr lang="ru-RU" sz="2400" dirty="0" smtClean="0"/>
                        <a:t>Изменение уровня</a:t>
                      </a:r>
                    </a:p>
                    <a:p>
                      <a:r>
                        <a:rPr lang="ru-RU" sz="2400" dirty="0" smtClean="0"/>
                        <a:t>Канон</a:t>
                      </a:r>
                    </a:p>
                    <a:p>
                      <a:r>
                        <a:rPr lang="ru-RU" sz="2400" dirty="0" smtClean="0"/>
                        <a:t>Партер</a:t>
                      </a:r>
                    </a:p>
                    <a:p>
                      <a:r>
                        <a:rPr lang="ru-RU" sz="2400" dirty="0" smtClean="0"/>
                        <a:t>Полифония</a:t>
                      </a:r>
                    </a:p>
                    <a:p>
                      <a:r>
                        <a:rPr lang="ru-RU" sz="2400" dirty="0" smtClean="0"/>
                        <a:t>Падение</a:t>
                      </a:r>
                    </a:p>
                    <a:p>
                      <a:r>
                        <a:rPr lang="ru-RU" sz="2400" dirty="0" smtClean="0"/>
                        <a:t>Вращение</a:t>
                      </a:r>
                    </a:p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Полифония</a:t>
                      </a:r>
                    </a:p>
                    <a:p>
                      <a:r>
                        <a:rPr lang="ru-RU" sz="2400" dirty="0" smtClean="0"/>
                        <a:t>Смена скорости</a:t>
                      </a:r>
                    </a:p>
                    <a:p>
                      <a:r>
                        <a:rPr lang="ru-RU" sz="2400" dirty="0" smtClean="0"/>
                        <a:t>Рисунок</a:t>
                      </a:r>
                    </a:p>
                    <a:p>
                      <a:r>
                        <a:rPr lang="ru-RU" sz="2400" dirty="0" smtClean="0"/>
                        <a:t>Вращение</a:t>
                      </a:r>
                    </a:p>
                    <a:p>
                      <a:r>
                        <a:rPr lang="ru-RU" sz="2400" dirty="0" smtClean="0"/>
                        <a:t>Смена уровня</a:t>
                      </a:r>
                    </a:p>
                    <a:p>
                      <a:r>
                        <a:rPr lang="ru-RU" sz="2400" dirty="0" smtClean="0"/>
                        <a:t>Партер</a:t>
                      </a:r>
                    </a:p>
                    <a:p>
                      <a:r>
                        <a:rPr lang="ru-RU" sz="2400" dirty="0" smtClean="0"/>
                        <a:t>Свинг</a:t>
                      </a:r>
                    </a:p>
                    <a:p>
                      <a:r>
                        <a:rPr lang="ru-RU" sz="2400" dirty="0" smtClean="0"/>
                        <a:t>Прыжок</a:t>
                      </a:r>
                    </a:p>
                    <a:p>
                      <a:r>
                        <a:rPr lang="ru-RU" sz="2400" dirty="0" smtClean="0"/>
                        <a:t>Падение</a:t>
                      </a:r>
                    </a:p>
                    <a:p>
                      <a:r>
                        <a:rPr lang="ru-RU" sz="2400" dirty="0" smtClean="0"/>
                        <a:t>Канон</a:t>
                      </a:r>
                    </a:p>
                    <a:p>
                      <a:r>
                        <a:rPr lang="ru-RU" sz="2400" dirty="0" err="1" smtClean="0"/>
                        <a:t>Арч</a:t>
                      </a:r>
                      <a:endParaRPr lang="ru-RU" sz="2400" dirty="0" smtClean="0"/>
                    </a:p>
                    <a:p>
                      <a:r>
                        <a:rPr lang="ru-RU" sz="2400" dirty="0" err="1" smtClean="0"/>
                        <a:t>Контрация</a:t>
                      </a:r>
                      <a:endParaRPr lang="ru-RU" sz="2400" dirty="0" smtClean="0"/>
                    </a:p>
                    <a:p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389490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5656" y="260648"/>
            <a:ext cx="6390019" cy="619192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51720" y="332656"/>
            <a:ext cx="5018958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1514654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47</TotalTime>
  <Words>80</Words>
  <Application>Microsoft Office PowerPoint</Application>
  <PresentationFormat>Экран (4:3)</PresentationFormat>
  <Paragraphs>69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Апекс</vt:lpstr>
      <vt:lpstr>Слайд 1</vt:lpstr>
      <vt:lpstr>Слайд 2</vt:lpstr>
      <vt:lpstr>Средства выразительности:</vt:lpstr>
      <vt:lpstr>1 группа</vt:lpstr>
      <vt:lpstr> 2 группа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я</dc:creator>
  <cp:lastModifiedBy>USER</cp:lastModifiedBy>
  <cp:revision>13</cp:revision>
  <dcterms:created xsi:type="dcterms:W3CDTF">2016-03-01T17:16:45Z</dcterms:created>
  <dcterms:modified xsi:type="dcterms:W3CDTF">2016-04-21T14:16:27Z</dcterms:modified>
</cp:coreProperties>
</file>