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4"/>
  </p:handoutMasterIdLst>
  <p:sldIdLst>
    <p:sldId id="257" r:id="rId2"/>
    <p:sldId id="266" r:id="rId3"/>
    <p:sldId id="269" r:id="rId4"/>
    <p:sldId id="275" r:id="rId5"/>
    <p:sldId id="276" r:id="rId6"/>
    <p:sldId id="274" r:id="rId7"/>
    <p:sldId id="279" r:id="rId8"/>
    <p:sldId id="281" r:id="rId9"/>
    <p:sldId id="286" r:id="rId10"/>
    <p:sldId id="294" r:id="rId11"/>
    <p:sldId id="295" r:id="rId12"/>
    <p:sldId id="313" r:id="rId13"/>
    <p:sldId id="299" r:id="rId14"/>
    <p:sldId id="312" r:id="rId15"/>
    <p:sldId id="297" r:id="rId16"/>
    <p:sldId id="311" r:id="rId17"/>
    <p:sldId id="316" r:id="rId18"/>
    <p:sldId id="314" r:id="rId19"/>
    <p:sldId id="315" r:id="rId20"/>
    <p:sldId id="318" r:id="rId21"/>
    <p:sldId id="317" r:id="rId22"/>
    <p:sldId id="309" r:id="rId2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Bad Script" panose="020B0604020202020204" charset="0"/>
      <p:regular r:id="rId31"/>
    </p:embeddedFont>
    <p:embeddedFont>
      <p:font typeface="Arial Black" panose="020B0A04020102020204" pitchFamily="34" charset="0"/>
      <p:bold r:id="rId3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риса" initials="Л" lastIdx="4" clrIdx="0">
    <p:extLst>
      <p:ext uri="{19B8F6BF-5375-455C-9EA6-DF929625EA0E}">
        <p15:presenceInfo xmlns:p15="http://schemas.microsoft.com/office/powerpoint/2012/main" userId="Ларис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D92DE"/>
    <a:srgbClr val="9C5BCD"/>
    <a:srgbClr val="E7DBC3"/>
    <a:srgbClr val="ECDFD2"/>
    <a:srgbClr val="EAE0D0"/>
    <a:srgbClr val="EAEAE8"/>
    <a:srgbClr val="FDFDFD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 showGuides="1">
      <p:cViewPr varScale="1">
        <p:scale>
          <a:sx n="112" d="100"/>
          <a:sy n="112" d="100"/>
        </p:scale>
        <p:origin x="1542" y="96"/>
      </p:cViewPr>
      <p:guideLst>
        <p:guide orient="horz" pos="2160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6F779-A4AC-4A12-9C63-CA806D63C83F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ADE5A-7AEA-40DB-8A79-D269967CB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3681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376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769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669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51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322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18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253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53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771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8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BEBEB"/>
            </a:gs>
            <a:gs pos="74000">
              <a:srgbClr val="EAEAE8"/>
            </a:gs>
            <a:gs pos="50000">
              <a:srgbClr val="FDFDFD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CFE87-8C6A-4FED-9A02-99544AEF5BA4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F8000-1331-4FDC-952D-646B7AE8BD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297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microsoft.com/office/2007/relationships/hdphoto" Target="../media/hdphoto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3.png"/><Relationship Id="rId5" Type="http://schemas.microsoft.com/office/2007/relationships/hdphoto" Target="../media/hdphoto2.wdp"/><Relationship Id="rId10" Type="http://schemas.openxmlformats.org/officeDocument/2006/relationships/image" Target="../media/image42.jpeg"/><Relationship Id="rId4" Type="http://schemas.openxmlformats.org/officeDocument/2006/relationships/image" Target="../media/image39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9224" y="771525"/>
            <a:ext cx="4238625" cy="4257675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C5C5FAF-E58C-BE03-3E1E-5B1F07D2485D}"/>
              </a:ext>
            </a:extLst>
          </p:cNvPr>
          <p:cNvGrpSpPr/>
          <p:nvPr/>
        </p:nvGrpSpPr>
        <p:grpSpPr>
          <a:xfrm>
            <a:off x="1089212" y="755057"/>
            <a:ext cx="4597213" cy="5522913"/>
            <a:chOff x="4738043" y="2620308"/>
            <a:chExt cx="2715906" cy="3571164"/>
          </a:xfrm>
          <a:effectLst>
            <a:outerShdw blurRad="254000" dist="12700" dir="8100000" algn="tr" rotWithShape="0">
              <a:prstClr val="black">
                <a:alpha val="86000"/>
              </a:prstClr>
            </a:outerShdw>
          </a:effectLst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D3668B2A-B4E7-9186-97FE-281F64DE7650}"/>
                </a:ext>
              </a:extLst>
            </p:cNvPr>
            <p:cNvSpPr/>
            <p:nvPr/>
          </p:nvSpPr>
          <p:spPr>
            <a:xfrm>
              <a:off x="4738043" y="5185524"/>
              <a:ext cx="2715905" cy="9777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CC298E1-DD25-C26F-9AD6-FD7CC53CAC9A}"/>
                </a:ext>
              </a:extLst>
            </p:cNvPr>
            <p:cNvSpPr/>
            <p:nvPr/>
          </p:nvSpPr>
          <p:spPr>
            <a:xfrm>
              <a:off x="4738044" y="2620308"/>
              <a:ext cx="2715905" cy="3571164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1" y="1501881"/>
            <a:ext cx="5667371" cy="39806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667FC3-07D0-FFC5-20D6-8E60806793F3}"/>
              </a:ext>
            </a:extLst>
          </p:cNvPr>
          <p:cNvSpPr txBox="1"/>
          <p:nvPr/>
        </p:nvSpPr>
        <p:spPr>
          <a:xfrm>
            <a:off x="1190467" y="5596835"/>
            <a:ext cx="4568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C0000"/>
                </a:solidFill>
                <a:latin typeface="Bad Script" panose="02000000000000000000" pitchFamily="2" charset="0"/>
              </a:rPr>
              <a:t>"Осень с душой художника"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129213" y="1548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Творческая гостиная </a:t>
            </a:r>
          </a:p>
          <a:p>
            <a:pPr algn="ctr"/>
            <a:r>
              <a:rPr lang="ru-RU" dirty="0">
                <a:latin typeface="Arial Black" panose="020B0A04020102020204" pitchFamily="34" charset="0"/>
              </a:rPr>
              <a:t>"Чай, кофе, поиграем!"</a:t>
            </a:r>
            <a:endParaRPr lang="ru-RU" dirty="0"/>
          </a:p>
        </p:txBody>
      </p:sp>
      <p:pic>
        <p:nvPicPr>
          <p:cNvPr id="12" name="ulyibatsya-v-otvet-na-ulyibku-78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97788" y="15911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6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314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76629" y="1044760"/>
            <a:ext cx="6390743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лилиния 11"/>
          <p:cNvSpPr/>
          <p:nvPr/>
        </p:nvSpPr>
        <p:spPr>
          <a:xfrm>
            <a:off x="1376629" y="1044762"/>
            <a:ext cx="2130248" cy="2384239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753035 h 2662518"/>
              <a:gd name="connsiteX3" fmla="*/ 2084294 w 2662518"/>
              <a:gd name="connsiteY3" fmla="*/ 1331259 h 2662518"/>
              <a:gd name="connsiteX4" fmla="*/ 2662518 w 2662518"/>
              <a:gd name="connsiteY4" fmla="*/ 1909483 h 2662518"/>
              <a:gd name="connsiteX5" fmla="*/ 2662518 w 2662518"/>
              <a:gd name="connsiteY5" fmla="*/ 2662518 h 2662518"/>
              <a:gd name="connsiteX6" fmla="*/ 1909483 w 2662518"/>
              <a:gd name="connsiteY6" fmla="*/ 2662518 h 2662518"/>
              <a:gd name="connsiteX7" fmla="*/ 1331259 w 2662518"/>
              <a:gd name="connsiteY7" fmla="*/ 2084294 h 2662518"/>
              <a:gd name="connsiteX8" fmla="*/ 753035 w 2662518"/>
              <a:gd name="connsiteY8" fmla="*/ 2662518 h 2662518"/>
              <a:gd name="connsiteX9" fmla="*/ 0 w 2662518"/>
              <a:gd name="connsiteY9" fmla="*/ 2662518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5637124" y="1044760"/>
            <a:ext cx="2130248" cy="2384239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2662518 h 2662518"/>
              <a:gd name="connsiteX3" fmla="*/ 1909483 w 2662518"/>
              <a:gd name="connsiteY3" fmla="*/ 2662518 h 2662518"/>
              <a:gd name="connsiteX4" fmla="*/ 1331259 w 2662518"/>
              <a:gd name="connsiteY4" fmla="*/ 2084294 h 2662518"/>
              <a:gd name="connsiteX5" fmla="*/ 753035 w 2662518"/>
              <a:gd name="connsiteY5" fmla="*/ 2662518 h 2662518"/>
              <a:gd name="connsiteX6" fmla="*/ 0 w 2662518"/>
              <a:gd name="connsiteY6" fmla="*/ 2662518 h 2662518"/>
              <a:gd name="connsiteX7" fmla="*/ 0 w 2662518"/>
              <a:gd name="connsiteY7" fmla="*/ 1909482 h 2662518"/>
              <a:gd name="connsiteX8" fmla="*/ 1 w 2662518"/>
              <a:gd name="connsiteY8" fmla="*/ 1909482 h 2662518"/>
              <a:gd name="connsiteX9" fmla="*/ 578225 w 2662518"/>
              <a:gd name="connsiteY9" fmla="*/ 1331258 h 2662518"/>
              <a:gd name="connsiteX10" fmla="*/ 1 w 2662518"/>
              <a:gd name="connsiteY10" fmla="*/ 753034 h 2662518"/>
              <a:gd name="connsiteX11" fmla="*/ 0 w 2662518"/>
              <a:gd name="connsiteY11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1376629" y="2911210"/>
            <a:ext cx="2592878" cy="2902027"/>
          </a:xfrm>
          <a:custGeom>
            <a:avLst/>
            <a:gdLst>
              <a:gd name="connsiteX0" fmla="*/ 1331258 w 3240742"/>
              <a:gd name="connsiteY0" fmla="*/ 0 h 3240741"/>
              <a:gd name="connsiteX1" fmla="*/ 1897735 w 3240742"/>
              <a:gd name="connsiteY1" fmla="*/ 461692 h 3240741"/>
              <a:gd name="connsiteX2" fmla="*/ 1909482 w 3240742"/>
              <a:gd name="connsiteY2" fmla="*/ 578223 h 3240741"/>
              <a:gd name="connsiteX3" fmla="*/ 2662518 w 3240742"/>
              <a:gd name="connsiteY3" fmla="*/ 578223 h 3240741"/>
              <a:gd name="connsiteX4" fmla="*/ 2662518 w 3240742"/>
              <a:gd name="connsiteY4" fmla="*/ 1331258 h 3240741"/>
              <a:gd name="connsiteX5" fmla="*/ 3240742 w 3240742"/>
              <a:gd name="connsiteY5" fmla="*/ 1909482 h 3240741"/>
              <a:gd name="connsiteX6" fmla="*/ 2662518 w 3240742"/>
              <a:gd name="connsiteY6" fmla="*/ 2487706 h 3240741"/>
              <a:gd name="connsiteX7" fmla="*/ 2662518 w 3240742"/>
              <a:gd name="connsiteY7" fmla="*/ 3240741 h 3240741"/>
              <a:gd name="connsiteX8" fmla="*/ 0 w 3240742"/>
              <a:gd name="connsiteY8" fmla="*/ 3240741 h 3240741"/>
              <a:gd name="connsiteX9" fmla="*/ 0 w 3240742"/>
              <a:gd name="connsiteY9" fmla="*/ 578223 h 3240741"/>
              <a:gd name="connsiteX10" fmla="*/ 753034 w 3240742"/>
              <a:gd name="connsiteY10" fmla="*/ 578223 h 3240741"/>
              <a:gd name="connsiteX11" fmla="*/ 764782 w 3240742"/>
              <a:gd name="connsiteY11" fmla="*/ 461692 h 3240741"/>
              <a:gd name="connsiteX12" fmla="*/ 1331258 w 3240742"/>
              <a:gd name="connsiteY12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40742" h="3240741">
                <a:moveTo>
                  <a:pt x="1331258" y="0"/>
                </a:moveTo>
                <a:cubicBezTo>
                  <a:pt x="1610684" y="0"/>
                  <a:pt x="1843817" y="198205"/>
                  <a:pt x="1897735" y="461692"/>
                </a:cubicBezTo>
                <a:lnTo>
                  <a:pt x="1909482" y="578223"/>
                </a:lnTo>
                <a:lnTo>
                  <a:pt x="2662518" y="578223"/>
                </a:lnTo>
                <a:lnTo>
                  <a:pt x="2662518" y="1331258"/>
                </a:lnTo>
                <a:cubicBezTo>
                  <a:pt x="2981862" y="1331258"/>
                  <a:pt x="3240742" y="1590138"/>
                  <a:pt x="3240742" y="1909482"/>
                </a:cubicBezTo>
                <a:cubicBezTo>
                  <a:pt x="3240742" y="2228826"/>
                  <a:pt x="2981862" y="2487706"/>
                  <a:pt x="2662518" y="2487706"/>
                </a:cubicBezTo>
                <a:lnTo>
                  <a:pt x="2662518" y="3240741"/>
                </a:lnTo>
                <a:lnTo>
                  <a:pt x="0" y="3240741"/>
                </a:lnTo>
                <a:lnTo>
                  <a:pt x="0" y="578223"/>
                </a:lnTo>
                <a:lnTo>
                  <a:pt x="753034" y="578223"/>
                </a:lnTo>
                <a:lnTo>
                  <a:pt x="764782" y="461692"/>
                </a:lnTo>
                <a:cubicBezTo>
                  <a:pt x="818699" y="198205"/>
                  <a:pt x="1051832" y="0"/>
                  <a:pt x="1331258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506876" y="3428999"/>
            <a:ext cx="2130248" cy="2384239"/>
          </a:xfrm>
          <a:custGeom>
            <a:avLst/>
            <a:gdLst>
              <a:gd name="connsiteX0" fmla="*/ 0 w 2662518"/>
              <a:gd name="connsiteY0" fmla="*/ 0 h 2662518"/>
              <a:gd name="connsiteX1" fmla="*/ 753034 w 2662518"/>
              <a:gd name="connsiteY1" fmla="*/ 0 h 2662518"/>
              <a:gd name="connsiteX2" fmla="*/ 753034 w 2662518"/>
              <a:gd name="connsiteY2" fmla="*/ 1 h 2662518"/>
              <a:gd name="connsiteX3" fmla="*/ 1331258 w 2662518"/>
              <a:gd name="connsiteY3" fmla="*/ 578225 h 2662518"/>
              <a:gd name="connsiteX4" fmla="*/ 1909482 w 2662518"/>
              <a:gd name="connsiteY4" fmla="*/ 1 h 2662518"/>
              <a:gd name="connsiteX5" fmla="*/ 1909482 w 2662518"/>
              <a:gd name="connsiteY5" fmla="*/ 0 h 2662518"/>
              <a:gd name="connsiteX6" fmla="*/ 2662518 w 2662518"/>
              <a:gd name="connsiteY6" fmla="*/ 0 h 2662518"/>
              <a:gd name="connsiteX7" fmla="*/ 2662518 w 2662518"/>
              <a:gd name="connsiteY7" fmla="*/ 753035 h 2662518"/>
              <a:gd name="connsiteX8" fmla="*/ 2084294 w 2662518"/>
              <a:gd name="connsiteY8" fmla="*/ 1331259 h 2662518"/>
              <a:gd name="connsiteX9" fmla="*/ 2662518 w 2662518"/>
              <a:gd name="connsiteY9" fmla="*/ 1909483 h 2662518"/>
              <a:gd name="connsiteX10" fmla="*/ 2662518 w 2662518"/>
              <a:gd name="connsiteY10" fmla="*/ 2662518 h 2662518"/>
              <a:gd name="connsiteX11" fmla="*/ 0 w 2662518"/>
              <a:gd name="connsiteY11" fmla="*/ 2662518 h 2662518"/>
              <a:gd name="connsiteX12" fmla="*/ 0 w 2662518"/>
              <a:gd name="connsiteY12" fmla="*/ 1909482 h 2662518"/>
              <a:gd name="connsiteX13" fmla="*/ 1 w 2662518"/>
              <a:gd name="connsiteY13" fmla="*/ 1909482 h 2662518"/>
              <a:gd name="connsiteX14" fmla="*/ 578225 w 2662518"/>
              <a:gd name="connsiteY14" fmla="*/ 1331258 h 2662518"/>
              <a:gd name="connsiteX15" fmla="*/ 1 w 2662518"/>
              <a:gd name="connsiteY15" fmla="*/ 753034 h 2662518"/>
              <a:gd name="connsiteX16" fmla="*/ 0 w 2662518"/>
              <a:gd name="connsiteY16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753034" y="0"/>
                </a:lnTo>
                <a:lnTo>
                  <a:pt x="753034" y="1"/>
                </a:lnTo>
                <a:cubicBezTo>
                  <a:pt x="753034" y="319345"/>
                  <a:pt x="1011914" y="578225"/>
                  <a:pt x="1331258" y="578225"/>
                </a:cubicBezTo>
                <a:cubicBezTo>
                  <a:pt x="1650602" y="578225"/>
                  <a:pt x="1909482" y="319345"/>
                  <a:pt x="1909482" y="1"/>
                </a:cubicBezTo>
                <a:lnTo>
                  <a:pt x="1909482" y="0"/>
                </a:ln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5174495" y="2911210"/>
            <a:ext cx="2592877" cy="2902027"/>
          </a:xfrm>
          <a:custGeom>
            <a:avLst/>
            <a:gdLst>
              <a:gd name="connsiteX0" fmla="*/ 1909481 w 3240741"/>
              <a:gd name="connsiteY0" fmla="*/ 0 h 3240741"/>
              <a:gd name="connsiteX1" fmla="*/ 2475958 w 3240741"/>
              <a:gd name="connsiteY1" fmla="*/ 461692 h 3240741"/>
              <a:gd name="connsiteX2" fmla="*/ 2487705 w 3240741"/>
              <a:gd name="connsiteY2" fmla="*/ 578223 h 3240741"/>
              <a:gd name="connsiteX3" fmla="*/ 3240741 w 3240741"/>
              <a:gd name="connsiteY3" fmla="*/ 578223 h 3240741"/>
              <a:gd name="connsiteX4" fmla="*/ 3240741 w 3240741"/>
              <a:gd name="connsiteY4" fmla="*/ 3240741 h 3240741"/>
              <a:gd name="connsiteX5" fmla="*/ 578223 w 3240741"/>
              <a:gd name="connsiteY5" fmla="*/ 3240741 h 3240741"/>
              <a:gd name="connsiteX6" fmla="*/ 578223 w 3240741"/>
              <a:gd name="connsiteY6" fmla="*/ 2487705 h 3240741"/>
              <a:gd name="connsiteX7" fmla="*/ 461692 w 3240741"/>
              <a:gd name="connsiteY7" fmla="*/ 2475958 h 3240741"/>
              <a:gd name="connsiteX8" fmla="*/ 0 w 3240741"/>
              <a:gd name="connsiteY8" fmla="*/ 1909481 h 3240741"/>
              <a:gd name="connsiteX9" fmla="*/ 461692 w 3240741"/>
              <a:gd name="connsiteY9" fmla="*/ 1343005 h 3240741"/>
              <a:gd name="connsiteX10" fmla="*/ 578223 w 3240741"/>
              <a:gd name="connsiteY10" fmla="*/ 1331257 h 3240741"/>
              <a:gd name="connsiteX11" fmla="*/ 578223 w 3240741"/>
              <a:gd name="connsiteY11" fmla="*/ 578223 h 3240741"/>
              <a:gd name="connsiteX12" fmla="*/ 1331257 w 3240741"/>
              <a:gd name="connsiteY12" fmla="*/ 578223 h 3240741"/>
              <a:gd name="connsiteX13" fmla="*/ 1343005 w 3240741"/>
              <a:gd name="connsiteY13" fmla="*/ 461692 h 3240741"/>
              <a:gd name="connsiteX14" fmla="*/ 1909481 w 3240741"/>
              <a:gd name="connsiteY14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40741" h="3240741">
                <a:moveTo>
                  <a:pt x="1909481" y="0"/>
                </a:moveTo>
                <a:cubicBezTo>
                  <a:pt x="2188907" y="0"/>
                  <a:pt x="2422040" y="198205"/>
                  <a:pt x="2475958" y="461692"/>
                </a:cubicBezTo>
                <a:lnTo>
                  <a:pt x="2487705" y="578223"/>
                </a:lnTo>
                <a:lnTo>
                  <a:pt x="3240741" y="578223"/>
                </a:lnTo>
                <a:lnTo>
                  <a:pt x="3240741" y="3240741"/>
                </a:lnTo>
                <a:lnTo>
                  <a:pt x="578223" y="3240741"/>
                </a:lnTo>
                <a:lnTo>
                  <a:pt x="578223" y="2487705"/>
                </a:lnTo>
                <a:lnTo>
                  <a:pt x="461692" y="2475958"/>
                </a:lnTo>
                <a:cubicBezTo>
                  <a:pt x="198205" y="2422040"/>
                  <a:pt x="0" y="2188907"/>
                  <a:pt x="0" y="1909481"/>
                </a:cubicBezTo>
                <a:cubicBezTo>
                  <a:pt x="0" y="1630055"/>
                  <a:pt x="198205" y="1396922"/>
                  <a:pt x="461692" y="1343005"/>
                </a:cubicBezTo>
                <a:lnTo>
                  <a:pt x="578223" y="1331257"/>
                </a:lnTo>
                <a:lnTo>
                  <a:pt x="578223" y="578223"/>
                </a:lnTo>
                <a:lnTo>
                  <a:pt x="1331257" y="578223"/>
                </a:lnTo>
                <a:lnTo>
                  <a:pt x="1343005" y="461692"/>
                </a:lnTo>
                <a:cubicBezTo>
                  <a:pt x="1396922" y="198205"/>
                  <a:pt x="1630055" y="0"/>
                  <a:pt x="190948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039034" y="1044760"/>
            <a:ext cx="3060720" cy="2902028"/>
          </a:xfrm>
          <a:custGeom>
            <a:avLst/>
            <a:gdLst>
              <a:gd name="connsiteX0" fmla="*/ 578223 w 3818965"/>
              <a:gd name="connsiteY0" fmla="*/ 0 h 3240742"/>
              <a:gd name="connsiteX1" fmla="*/ 3240741 w 3818965"/>
              <a:gd name="connsiteY1" fmla="*/ 0 h 3240742"/>
              <a:gd name="connsiteX2" fmla="*/ 3240741 w 3818965"/>
              <a:gd name="connsiteY2" fmla="*/ 753035 h 3240742"/>
              <a:gd name="connsiteX3" fmla="*/ 3818965 w 3818965"/>
              <a:gd name="connsiteY3" fmla="*/ 1331259 h 3240742"/>
              <a:gd name="connsiteX4" fmla="*/ 3240741 w 3818965"/>
              <a:gd name="connsiteY4" fmla="*/ 1909483 h 3240742"/>
              <a:gd name="connsiteX5" fmla="*/ 3240741 w 3818965"/>
              <a:gd name="connsiteY5" fmla="*/ 2662518 h 3240742"/>
              <a:gd name="connsiteX6" fmla="*/ 2487706 w 3818965"/>
              <a:gd name="connsiteY6" fmla="*/ 2662518 h 3240742"/>
              <a:gd name="connsiteX7" fmla="*/ 1909482 w 3818965"/>
              <a:gd name="connsiteY7" fmla="*/ 3240742 h 3240742"/>
              <a:gd name="connsiteX8" fmla="*/ 1331258 w 3818965"/>
              <a:gd name="connsiteY8" fmla="*/ 2662518 h 3240742"/>
              <a:gd name="connsiteX9" fmla="*/ 578223 w 3818965"/>
              <a:gd name="connsiteY9" fmla="*/ 2662518 h 3240742"/>
              <a:gd name="connsiteX10" fmla="*/ 578223 w 3818965"/>
              <a:gd name="connsiteY10" fmla="*/ 1909482 h 3240742"/>
              <a:gd name="connsiteX11" fmla="*/ 461692 w 3818965"/>
              <a:gd name="connsiteY11" fmla="*/ 1897735 h 3240742"/>
              <a:gd name="connsiteX12" fmla="*/ 0 w 3818965"/>
              <a:gd name="connsiteY12" fmla="*/ 1331258 h 3240742"/>
              <a:gd name="connsiteX13" fmla="*/ 461692 w 3818965"/>
              <a:gd name="connsiteY13" fmla="*/ 764782 h 3240742"/>
              <a:gd name="connsiteX14" fmla="*/ 578223 w 3818965"/>
              <a:gd name="connsiteY14" fmla="*/ 753034 h 324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8965" h="3240742">
                <a:moveTo>
                  <a:pt x="578223" y="0"/>
                </a:moveTo>
                <a:lnTo>
                  <a:pt x="3240741" y="0"/>
                </a:lnTo>
                <a:lnTo>
                  <a:pt x="3240741" y="753035"/>
                </a:lnTo>
                <a:cubicBezTo>
                  <a:pt x="3560085" y="753035"/>
                  <a:pt x="3818965" y="1011915"/>
                  <a:pt x="3818965" y="1331259"/>
                </a:cubicBezTo>
                <a:cubicBezTo>
                  <a:pt x="3818965" y="1650603"/>
                  <a:pt x="3560085" y="1909483"/>
                  <a:pt x="3240741" y="1909483"/>
                </a:cubicBezTo>
                <a:lnTo>
                  <a:pt x="3240741" y="2662518"/>
                </a:lnTo>
                <a:lnTo>
                  <a:pt x="2487706" y="2662518"/>
                </a:lnTo>
                <a:cubicBezTo>
                  <a:pt x="2487706" y="2981862"/>
                  <a:pt x="2228826" y="3240742"/>
                  <a:pt x="1909482" y="3240742"/>
                </a:cubicBezTo>
                <a:cubicBezTo>
                  <a:pt x="1590138" y="3240742"/>
                  <a:pt x="1331258" y="2981862"/>
                  <a:pt x="1331258" y="2662518"/>
                </a:cubicBezTo>
                <a:lnTo>
                  <a:pt x="578223" y="2662518"/>
                </a:lnTo>
                <a:lnTo>
                  <a:pt x="578223" y="1909482"/>
                </a:lnTo>
                <a:lnTo>
                  <a:pt x="461692" y="1897735"/>
                </a:lnTo>
                <a:cubicBezTo>
                  <a:pt x="198205" y="1843817"/>
                  <a:pt x="0" y="1610684"/>
                  <a:pt x="0" y="1331258"/>
                </a:cubicBezTo>
                <a:cubicBezTo>
                  <a:pt x="0" y="1051832"/>
                  <a:pt x="198205" y="818699"/>
                  <a:pt x="461692" y="764782"/>
                </a:cubicBezTo>
                <a:lnTo>
                  <a:pt x="578223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18390" y="6088622"/>
            <a:ext cx="3907221" cy="53788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8390" y="6203674"/>
            <a:ext cx="3907221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Натюрморт «Цветы и плоды», Иван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Хруцкий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2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9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28138" y="1044760"/>
            <a:ext cx="6487725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олилиния 11"/>
          <p:cNvSpPr/>
          <p:nvPr/>
        </p:nvSpPr>
        <p:spPr>
          <a:xfrm>
            <a:off x="1328138" y="1044762"/>
            <a:ext cx="2162576" cy="2384239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753035 h 2662518"/>
              <a:gd name="connsiteX3" fmla="*/ 2084294 w 2662518"/>
              <a:gd name="connsiteY3" fmla="*/ 1331259 h 2662518"/>
              <a:gd name="connsiteX4" fmla="*/ 2662518 w 2662518"/>
              <a:gd name="connsiteY4" fmla="*/ 1909483 h 2662518"/>
              <a:gd name="connsiteX5" fmla="*/ 2662518 w 2662518"/>
              <a:gd name="connsiteY5" fmla="*/ 2662518 h 2662518"/>
              <a:gd name="connsiteX6" fmla="*/ 1909483 w 2662518"/>
              <a:gd name="connsiteY6" fmla="*/ 2662518 h 2662518"/>
              <a:gd name="connsiteX7" fmla="*/ 1331259 w 2662518"/>
              <a:gd name="connsiteY7" fmla="*/ 2084294 h 2662518"/>
              <a:gd name="connsiteX8" fmla="*/ 753035 w 2662518"/>
              <a:gd name="connsiteY8" fmla="*/ 2662518 h 2662518"/>
              <a:gd name="connsiteX9" fmla="*/ 0 w 2662518"/>
              <a:gd name="connsiteY9" fmla="*/ 2662518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3021062" y="1044761"/>
            <a:ext cx="3101876" cy="2902028"/>
          </a:xfrm>
          <a:custGeom>
            <a:avLst/>
            <a:gdLst>
              <a:gd name="connsiteX0" fmla="*/ 578223 w 3818965"/>
              <a:gd name="connsiteY0" fmla="*/ 0 h 3240742"/>
              <a:gd name="connsiteX1" fmla="*/ 3240741 w 3818965"/>
              <a:gd name="connsiteY1" fmla="*/ 0 h 3240742"/>
              <a:gd name="connsiteX2" fmla="*/ 3240741 w 3818965"/>
              <a:gd name="connsiteY2" fmla="*/ 753035 h 3240742"/>
              <a:gd name="connsiteX3" fmla="*/ 3818965 w 3818965"/>
              <a:gd name="connsiteY3" fmla="*/ 1331259 h 3240742"/>
              <a:gd name="connsiteX4" fmla="*/ 3240741 w 3818965"/>
              <a:gd name="connsiteY4" fmla="*/ 1909483 h 3240742"/>
              <a:gd name="connsiteX5" fmla="*/ 3240741 w 3818965"/>
              <a:gd name="connsiteY5" fmla="*/ 2662518 h 3240742"/>
              <a:gd name="connsiteX6" fmla="*/ 2487706 w 3818965"/>
              <a:gd name="connsiteY6" fmla="*/ 2662518 h 3240742"/>
              <a:gd name="connsiteX7" fmla="*/ 1909482 w 3818965"/>
              <a:gd name="connsiteY7" fmla="*/ 3240742 h 3240742"/>
              <a:gd name="connsiteX8" fmla="*/ 1331258 w 3818965"/>
              <a:gd name="connsiteY8" fmla="*/ 2662518 h 3240742"/>
              <a:gd name="connsiteX9" fmla="*/ 578223 w 3818965"/>
              <a:gd name="connsiteY9" fmla="*/ 2662518 h 3240742"/>
              <a:gd name="connsiteX10" fmla="*/ 578223 w 3818965"/>
              <a:gd name="connsiteY10" fmla="*/ 1909482 h 3240742"/>
              <a:gd name="connsiteX11" fmla="*/ 461692 w 3818965"/>
              <a:gd name="connsiteY11" fmla="*/ 1897735 h 3240742"/>
              <a:gd name="connsiteX12" fmla="*/ 0 w 3818965"/>
              <a:gd name="connsiteY12" fmla="*/ 1331258 h 3240742"/>
              <a:gd name="connsiteX13" fmla="*/ 461692 w 3818965"/>
              <a:gd name="connsiteY13" fmla="*/ 764782 h 3240742"/>
              <a:gd name="connsiteX14" fmla="*/ 578223 w 3818965"/>
              <a:gd name="connsiteY14" fmla="*/ 753034 h 324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8965" h="3240742">
                <a:moveTo>
                  <a:pt x="578223" y="0"/>
                </a:moveTo>
                <a:lnTo>
                  <a:pt x="3240741" y="0"/>
                </a:lnTo>
                <a:lnTo>
                  <a:pt x="3240741" y="753035"/>
                </a:lnTo>
                <a:cubicBezTo>
                  <a:pt x="3560085" y="753035"/>
                  <a:pt x="3818965" y="1011915"/>
                  <a:pt x="3818965" y="1331259"/>
                </a:cubicBezTo>
                <a:cubicBezTo>
                  <a:pt x="3818965" y="1650603"/>
                  <a:pt x="3560085" y="1909483"/>
                  <a:pt x="3240741" y="1909483"/>
                </a:cubicBezTo>
                <a:lnTo>
                  <a:pt x="3240741" y="2662518"/>
                </a:lnTo>
                <a:lnTo>
                  <a:pt x="2487706" y="2662518"/>
                </a:lnTo>
                <a:cubicBezTo>
                  <a:pt x="2487706" y="2981862"/>
                  <a:pt x="2228826" y="3240742"/>
                  <a:pt x="1909482" y="3240742"/>
                </a:cubicBezTo>
                <a:cubicBezTo>
                  <a:pt x="1590138" y="3240742"/>
                  <a:pt x="1331258" y="2981862"/>
                  <a:pt x="1331258" y="2662518"/>
                </a:cubicBezTo>
                <a:lnTo>
                  <a:pt x="578223" y="2662518"/>
                </a:lnTo>
                <a:lnTo>
                  <a:pt x="578223" y="1909482"/>
                </a:lnTo>
                <a:lnTo>
                  <a:pt x="461692" y="1897735"/>
                </a:lnTo>
                <a:cubicBezTo>
                  <a:pt x="198205" y="1843817"/>
                  <a:pt x="0" y="1610684"/>
                  <a:pt x="0" y="1331258"/>
                </a:cubicBezTo>
                <a:cubicBezTo>
                  <a:pt x="0" y="1051832"/>
                  <a:pt x="198205" y="818699"/>
                  <a:pt x="461692" y="764782"/>
                </a:cubicBezTo>
                <a:lnTo>
                  <a:pt x="578223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1328138" y="2911210"/>
            <a:ext cx="2632227" cy="2902027"/>
          </a:xfrm>
          <a:custGeom>
            <a:avLst/>
            <a:gdLst>
              <a:gd name="connsiteX0" fmla="*/ 1331258 w 3240742"/>
              <a:gd name="connsiteY0" fmla="*/ 0 h 3240741"/>
              <a:gd name="connsiteX1" fmla="*/ 1897735 w 3240742"/>
              <a:gd name="connsiteY1" fmla="*/ 461692 h 3240741"/>
              <a:gd name="connsiteX2" fmla="*/ 1909482 w 3240742"/>
              <a:gd name="connsiteY2" fmla="*/ 578223 h 3240741"/>
              <a:gd name="connsiteX3" fmla="*/ 2662518 w 3240742"/>
              <a:gd name="connsiteY3" fmla="*/ 578223 h 3240741"/>
              <a:gd name="connsiteX4" fmla="*/ 2662518 w 3240742"/>
              <a:gd name="connsiteY4" fmla="*/ 1331258 h 3240741"/>
              <a:gd name="connsiteX5" fmla="*/ 3240742 w 3240742"/>
              <a:gd name="connsiteY5" fmla="*/ 1909482 h 3240741"/>
              <a:gd name="connsiteX6" fmla="*/ 2662518 w 3240742"/>
              <a:gd name="connsiteY6" fmla="*/ 2487706 h 3240741"/>
              <a:gd name="connsiteX7" fmla="*/ 2662518 w 3240742"/>
              <a:gd name="connsiteY7" fmla="*/ 3240741 h 3240741"/>
              <a:gd name="connsiteX8" fmla="*/ 0 w 3240742"/>
              <a:gd name="connsiteY8" fmla="*/ 3240741 h 3240741"/>
              <a:gd name="connsiteX9" fmla="*/ 0 w 3240742"/>
              <a:gd name="connsiteY9" fmla="*/ 578223 h 3240741"/>
              <a:gd name="connsiteX10" fmla="*/ 753034 w 3240742"/>
              <a:gd name="connsiteY10" fmla="*/ 578223 h 3240741"/>
              <a:gd name="connsiteX11" fmla="*/ 764782 w 3240742"/>
              <a:gd name="connsiteY11" fmla="*/ 461692 h 3240741"/>
              <a:gd name="connsiteX12" fmla="*/ 1331258 w 3240742"/>
              <a:gd name="connsiteY12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40742" h="3240741">
                <a:moveTo>
                  <a:pt x="1331258" y="0"/>
                </a:moveTo>
                <a:cubicBezTo>
                  <a:pt x="1610684" y="0"/>
                  <a:pt x="1843817" y="198205"/>
                  <a:pt x="1897735" y="461692"/>
                </a:cubicBezTo>
                <a:lnTo>
                  <a:pt x="1909482" y="578223"/>
                </a:lnTo>
                <a:lnTo>
                  <a:pt x="2662518" y="578223"/>
                </a:lnTo>
                <a:lnTo>
                  <a:pt x="2662518" y="1331258"/>
                </a:lnTo>
                <a:cubicBezTo>
                  <a:pt x="2981862" y="1331258"/>
                  <a:pt x="3240742" y="1590138"/>
                  <a:pt x="3240742" y="1909482"/>
                </a:cubicBezTo>
                <a:cubicBezTo>
                  <a:pt x="3240742" y="2228826"/>
                  <a:pt x="2981862" y="2487706"/>
                  <a:pt x="2662518" y="2487706"/>
                </a:cubicBezTo>
                <a:lnTo>
                  <a:pt x="2662518" y="3240741"/>
                </a:lnTo>
                <a:lnTo>
                  <a:pt x="0" y="3240741"/>
                </a:lnTo>
                <a:lnTo>
                  <a:pt x="0" y="578223"/>
                </a:lnTo>
                <a:lnTo>
                  <a:pt x="753034" y="578223"/>
                </a:lnTo>
                <a:lnTo>
                  <a:pt x="764782" y="461692"/>
                </a:lnTo>
                <a:cubicBezTo>
                  <a:pt x="818699" y="198205"/>
                  <a:pt x="1051832" y="0"/>
                  <a:pt x="1331258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490713" y="3428999"/>
            <a:ext cx="2162576" cy="2384239"/>
          </a:xfrm>
          <a:custGeom>
            <a:avLst/>
            <a:gdLst>
              <a:gd name="connsiteX0" fmla="*/ 0 w 2662518"/>
              <a:gd name="connsiteY0" fmla="*/ 0 h 2662518"/>
              <a:gd name="connsiteX1" fmla="*/ 753034 w 2662518"/>
              <a:gd name="connsiteY1" fmla="*/ 0 h 2662518"/>
              <a:gd name="connsiteX2" fmla="*/ 753034 w 2662518"/>
              <a:gd name="connsiteY2" fmla="*/ 1 h 2662518"/>
              <a:gd name="connsiteX3" fmla="*/ 1331258 w 2662518"/>
              <a:gd name="connsiteY3" fmla="*/ 578225 h 2662518"/>
              <a:gd name="connsiteX4" fmla="*/ 1909482 w 2662518"/>
              <a:gd name="connsiteY4" fmla="*/ 1 h 2662518"/>
              <a:gd name="connsiteX5" fmla="*/ 1909482 w 2662518"/>
              <a:gd name="connsiteY5" fmla="*/ 0 h 2662518"/>
              <a:gd name="connsiteX6" fmla="*/ 2662518 w 2662518"/>
              <a:gd name="connsiteY6" fmla="*/ 0 h 2662518"/>
              <a:gd name="connsiteX7" fmla="*/ 2662518 w 2662518"/>
              <a:gd name="connsiteY7" fmla="*/ 753035 h 2662518"/>
              <a:gd name="connsiteX8" fmla="*/ 2084294 w 2662518"/>
              <a:gd name="connsiteY8" fmla="*/ 1331259 h 2662518"/>
              <a:gd name="connsiteX9" fmla="*/ 2662518 w 2662518"/>
              <a:gd name="connsiteY9" fmla="*/ 1909483 h 2662518"/>
              <a:gd name="connsiteX10" fmla="*/ 2662518 w 2662518"/>
              <a:gd name="connsiteY10" fmla="*/ 2662518 h 2662518"/>
              <a:gd name="connsiteX11" fmla="*/ 0 w 2662518"/>
              <a:gd name="connsiteY11" fmla="*/ 2662518 h 2662518"/>
              <a:gd name="connsiteX12" fmla="*/ 0 w 2662518"/>
              <a:gd name="connsiteY12" fmla="*/ 1909482 h 2662518"/>
              <a:gd name="connsiteX13" fmla="*/ 1 w 2662518"/>
              <a:gd name="connsiteY13" fmla="*/ 1909482 h 2662518"/>
              <a:gd name="connsiteX14" fmla="*/ 578225 w 2662518"/>
              <a:gd name="connsiteY14" fmla="*/ 1331258 h 2662518"/>
              <a:gd name="connsiteX15" fmla="*/ 1 w 2662518"/>
              <a:gd name="connsiteY15" fmla="*/ 753034 h 2662518"/>
              <a:gd name="connsiteX16" fmla="*/ 0 w 2662518"/>
              <a:gd name="connsiteY16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753034" y="0"/>
                </a:lnTo>
                <a:lnTo>
                  <a:pt x="753034" y="1"/>
                </a:lnTo>
                <a:cubicBezTo>
                  <a:pt x="753034" y="319345"/>
                  <a:pt x="1011914" y="578225"/>
                  <a:pt x="1331258" y="578225"/>
                </a:cubicBezTo>
                <a:cubicBezTo>
                  <a:pt x="1650602" y="578225"/>
                  <a:pt x="1909482" y="319345"/>
                  <a:pt x="1909482" y="1"/>
                </a:cubicBezTo>
                <a:lnTo>
                  <a:pt x="1909482" y="0"/>
                </a:ln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5183638" y="2911210"/>
            <a:ext cx="2632226" cy="2902027"/>
          </a:xfrm>
          <a:custGeom>
            <a:avLst/>
            <a:gdLst>
              <a:gd name="connsiteX0" fmla="*/ 1909481 w 3240741"/>
              <a:gd name="connsiteY0" fmla="*/ 0 h 3240741"/>
              <a:gd name="connsiteX1" fmla="*/ 2475958 w 3240741"/>
              <a:gd name="connsiteY1" fmla="*/ 461692 h 3240741"/>
              <a:gd name="connsiteX2" fmla="*/ 2487705 w 3240741"/>
              <a:gd name="connsiteY2" fmla="*/ 578223 h 3240741"/>
              <a:gd name="connsiteX3" fmla="*/ 3240741 w 3240741"/>
              <a:gd name="connsiteY3" fmla="*/ 578223 h 3240741"/>
              <a:gd name="connsiteX4" fmla="*/ 3240741 w 3240741"/>
              <a:gd name="connsiteY4" fmla="*/ 3240741 h 3240741"/>
              <a:gd name="connsiteX5" fmla="*/ 578223 w 3240741"/>
              <a:gd name="connsiteY5" fmla="*/ 3240741 h 3240741"/>
              <a:gd name="connsiteX6" fmla="*/ 578223 w 3240741"/>
              <a:gd name="connsiteY6" fmla="*/ 2487705 h 3240741"/>
              <a:gd name="connsiteX7" fmla="*/ 461692 w 3240741"/>
              <a:gd name="connsiteY7" fmla="*/ 2475958 h 3240741"/>
              <a:gd name="connsiteX8" fmla="*/ 0 w 3240741"/>
              <a:gd name="connsiteY8" fmla="*/ 1909481 h 3240741"/>
              <a:gd name="connsiteX9" fmla="*/ 461692 w 3240741"/>
              <a:gd name="connsiteY9" fmla="*/ 1343005 h 3240741"/>
              <a:gd name="connsiteX10" fmla="*/ 578223 w 3240741"/>
              <a:gd name="connsiteY10" fmla="*/ 1331257 h 3240741"/>
              <a:gd name="connsiteX11" fmla="*/ 578223 w 3240741"/>
              <a:gd name="connsiteY11" fmla="*/ 578223 h 3240741"/>
              <a:gd name="connsiteX12" fmla="*/ 1331257 w 3240741"/>
              <a:gd name="connsiteY12" fmla="*/ 578223 h 3240741"/>
              <a:gd name="connsiteX13" fmla="*/ 1343005 w 3240741"/>
              <a:gd name="connsiteY13" fmla="*/ 461692 h 3240741"/>
              <a:gd name="connsiteX14" fmla="*/ 1909481 w 3240741"/>
              <a:gd name="connsiteY14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40741" h="3240741">
                <a:moveTo>
                  <a:pt x="1909481" y="0"/>
                </a:moveTo>
                <a:cubicBezTo>
                  <a:pt x="2188907" y="0"/>
                  <a:pt x="2422040" y="198205"/>
                  <a:pt x="2475958" y="461692"/>
                </a:cubicBezTo>
                <a:lnTo>
                  <a:pt x="2487705" y="578223"/>
                </a:lnTo>
                <a:lnTo>
                  <a:pt x="3240741" y="578223"/>
                </a:lnTo>
                <a:lnTo>
                  <a:pt x="3240741" y="3240741"/>
                </a:lnTo>
                <a:lnTo>
                  <a:pt x="578223" y="3240741"/>
                </a:lnTo>
                <a:lnTo>
                  <a:pt x="578223" y="2487705"/>
                </a:lnTo>
                <a:lnTo>
                  <a:pt x="461692" y="2475958"/>
                </a:lnTo>
                <a:cubicBezTo>
                  <a:pt x="198205" y="2422040"/>
                  <a:pt x="0" y="2188907"/>
                  <a:pt x="0" y="1909481"/>
                </a:cubicBezTo>
                <a:cubicBezTo>
                  <a:pt x="0" y="1630055"/>
                  <a:pt x="198205" y="1396922"/>
                  <a:pt x="461692" y="1343005"/>
                </a:cubicBezTo>
                <a:lnTo>
                  <a:pt x="578223" y="1331257"/>
                </a:lnTo>
                <a:lnTo>
                  <a:pt x="578223" y="578223"/>
                </a:lnTo>
                <a:lnTo>
                  <a:pt x="1331257" y="578223"/>
                </a:lnTo>
                <a:lnTo>
                  <a:pt x="1343005" y="461692"/>
                </a:lnTo>
                <a:cubicBezTo>
                  <a:pt x="1396922" y="198205"/>
                  <a:pt x="1630055" y="0"/>
                  <a:pt x="190948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5637191" y="1044759"/>
            <a:ext cx="2178671" cy="2384240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2662518 h 2662518"/>
              <a:gd name="connsiteX3" fmla="*/ 1909483 w 2662518"/>
              <a:gd name="connsiteY3" fmla="*/ 2662518 h 2662518"/>
              <a:gd name="connsiteX4" fmla="*/ 1331259 w 2662518"/>
              <a:gd name="connsiteY4" fmla="*/ 2084294 h 2662518"/>
              <a:gd name="connsiteX5" fmla="*/ 753035 w 2662518"/>
              <a:gd name="connsiteY5" fmla="*/ 2662518 h 2662518"/>
              <a:gd name="connsiteX6" fmla="*/ 0 w 2662518"/>
              <a:gd name="connsiteY6" fmla="*/ 2662518 h 2662518"/>
              <a:gd name="connsiteX7" fmla="*/ 0 w 2662518"/>
              <a:gd name="connsiteY7" fmla="*/ 1909482 h 2662518"/>
              <a:gd name="connsiteX8" fmla="*/ 1 w 2662518"/>
              <a:gd name="connsiteY8" fmla="*/ 1909482 h 2662518"/>
              <a:gd name="connsiteX9" fmla="*/ 578225 w 2662518"/>
              <a:gd name="connsiteY9" fmla="*/ 1331258 h 2662518"/>
              <a:gd name="connsiteX10" fmla="*/ 1 w 2662518"/>
              <a:gd name="connsiteY10" fmla="*/ 753034 h 2662518"/>
              <a:gd name="connsiteX11" fmla="*/ 0 w 2662518"/>
              <a:gd name="connsiteY11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32932" y="6131351"/>
            <a:ext cx="4078137" cy="53788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32932" y="6246403"/>
            <a:ext cx="4078137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Пейзаж «Золотая осень», Илья Остроухов</a:t>
            </a:r>
          </a:p>
        </p:txBody>
      </p:sp>
    </p:spTree>
    <p:extLst>
      <p:ext uri="{BB962C8B-B14F-4D97-AF65-F5344CB8AC3E}">
        <p14:creationId xmlns:p14="http://schemas.microsoft.com/office/powerpoint/2010/main" val="427842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  <p:bldP spid="9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13" y="2375732"/>
            <a:ext cx="8316598" cy="475234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39184" y="1437309"/>
            <a:ext cx="78360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err="1"/>
              <a:t>Нейросеть</a:t>
            </a:r>
            <a:r>
              <a:rPr lang="ru-RU" sz="2400" b="1" dirty="0"/>
              <a:t>-художник и </a:t>
            </a:r>
            <a:r>
              <a:rPr lang="ru-RU" sz="2400" b="1" dirty="0" err="1"/>
              <a:t>нейросеть</a:t>
            </a:r>
            <a:r>
              <a:rPr lang="ru-RU" sz="2400" b="1" dirty="0"/>
              <a:t>-поэт объединились,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чтобы </a:t>
            </a:r>
            <a:r>
              <a:rPr lang="ru-RU" sz="2400" b="1" dirty="0"/>
              <a:t>создать для вас уникальные </a:t>
            </a:r>
            <a:r>
              <a:rPr lang="ru-RU" sz="2400" b="1" dirty="0" smtClean="0"/>
              <a:t>задания.</a:t>
            </a:r>
            <a:endParaRPr lang="ru-RU" sz="2400" b="1" dirty="0"/>
          </a:p>
          <a:p>
            <a:pPr algn="ctr"/>
            <a:r>
              <a:rPr lang="ru-RU" sz="2400" b="1" dirty="0" smtClean="0"/>
              <a:t>Разгадайте, </a:t>
            </a:r>
            <a:r>
              <a:rPr lang="ru-RU" sz="2400" b="1" dirty="0"/>
              <a:t>какие известные пословицы, </a:t>
            </a:r>
            <a:r>
              <a:rPr lang="ru-RU" sz="2400" b="1" dirty="0" smtClean="0"/>
              <a:t>приметы, </a:t>
            </a:r>
          </a:p>
          <a:p>
            <a:pPr algn="ctr"/>
            <a:r>
              <a:rPr lang="ru-RU" sz="2400" b="1" dirty="0" smtClean="0"/>
              <a:t>строчки из поэм и песен </a:t>
            </a:r>
            <a:r>
              <a:rPr lang="ru-RU" sz="2400" b="1" dirty="0"/>
              <a:t>зашифрованы в этих творениях.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3412" y="127920"/>
            <a:ext cx="77171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2 ТУР </a:t>
            </a: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«</a:t>
            </a:r>
            <a:r>
              <a:rPr lang="ru-RU" sz="28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Нейроосень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: разгадай, что скрыто»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13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4760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4761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8512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1009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8512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025914" y="186209"/>
            <a:ext cx="3092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«Осень Малевича»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9191" y="6059323"/>
            <a:ext cx="8763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ea typeface="Calibri" panose="020F0502020204030204" pitchFamily="34" charset="0"/>
              </a:rPr>
              <a:t>Н</a:t>
            </a:r>
            <a:r>
              <a:rPr lang="ru-RU" dirty="0" err="1" smtClean="0">
                <a:ea typeface="Calibri" panose="020F0502020204030204" pitchFamily="34" charset="0"/>
              </a:rPr>
              <a:t>ейросеть</a:t>
            </a:r>
            <a:r>
              <a:rPr lang="ru-RU" dirty="0" smtClean="0">
                <a:ea typeface="Calibri" panose="020F0502020204030204" pitchFamily="34" charset="0"/>
              </a:rPr>
              <a:t> </a:t>
            </a:r>
            <a:r>
              <a:rPr lang="ru-RU" dirty="0">
                <a:ea typeface="Calibri" panose="020F0502020204030204" pitchFamily="34" charset="0"/>
              </a:rPr>
              <a:t>нарисовала природные явления и осенние занятия людей в стиле </a:t>
            </a:r>
            <a:endParaRPr lang="ru-RU" dirty="0" smtClean="0">
              <a:ea typeface="Calibri" panose="020F0502020204030204" pitchFamily="34" charset="0"/>
            </a:endParaRPr>
          </a:p>
          <a:p>
            <a:pPr algn="ctr"/>
            <a:r>
              <a:rPr lang="ru-RU" dirty="0" smtClean="0">
                <a:ea typeface="Calibri" panose="020F0502020204030204" pitchFamily="34" charset="0"/>
              </a:rPr>
              <a:t>Казимира </a:t>
            </a:r>
            <a:r>
              <a:rPr lang="ru-RU" dirty="0">
                <a:ea typeface="Calibri" panose="020F0502020204030204" pitchFamily="34" charset="0"/>
              </a:rPr>
              <a:t>Малевича. Проверьте свою интуицию — угадайте, что скрывает геометрия!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59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82626">
            <a:off x="7538005" y="-610605"/>
            <a:ext cx="2366165" cy="25915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08" y="1947169"/>
            <a:ext cx="4395357" cy="424731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/>
              <a:t>Небо в </a:t>
            </a:r>
            <a:r>
              <a:rPr lang="ru-RU" sz="2000" b="1" dirty="0" err="1"/>
              <a:t>селфи</a:t>
            </a:r>
            <a:r>
              <a:rPr lang="ru-RU" sz="2000" b="1" dirty="0"/>
              <a:t>-фильтре грусти,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Солнце </a:t>
            </a:r>
            <a:r>
              <a:rPr lang="ru-RU" sz="2000" b="1" dirty="0"/>
              <a:t>— редкий гость в чате,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День </a:t>
            </a:r>
            <a:r>
              <a:rPr lang="ru-RU" sz="2000" b="1" dirty="0"/>
              <a:t>в </a:t>
            </a:r>
            <a:r>
              <a:rPr lang="ru-RU" sz="2000" b="1" dirty="0" err="1"/>
              <a:t>сторис</a:t>
            </a:r>
            <a:r>
              <a:rPr lang="ru-RU" sz="2000" b="1" dirty="0"/>
              <a:t> — один кадр,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Лес </a:t>
            </a:r>
            <a:r>
              <a:rPr lang="ru-RU" sz="2000" b="1" dirty="0"/>
              <a:t>скинул лук, как </a:t>
            </a:r>
            <a:r>
              <a:rPr lang="ru-RU" sz="2000" b="1" dirty="0" err="1"/>
              <a:t>блогер</a:t>
            </a:r>
            <a:r>
              <a:rPr lang="ru-RU" sz="2000" b="1" dirty="0"/>
              <a:t>-старт,</a:t>
            </a:r>
          </a:p>
          <a:p>
            <a:pPr algn="ctr">
              <a:lnSpc>
                <a:spcPct val="150000"/>
              </a:lnSpc>
            </a:pPr>
            <a:r>
              <a:rPr lang="ru-RU" sz="2000" b="1" dirty="0"/>
              <a:t>Шуршал, будто </a:t>
            </a:r>
            <a:r>
              <a:rPr lang="ru-RU" sz="2000" b="1" dirty="0" err="1"/>
              <a:t>трэп</a:t>
            </a:r>
            <a:r>
              <a:rPr lang="ru-RU" sz="2000" b="1" dirty="0"/>
              <a:t>-бит грустный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Туман </a:t>
            </a:r>
            <a:r>
              <a:rPr lang="ru-RU" sz="2000" b="1" dirty="0"/>
              <a:t>— как </a:t>
            </a:r>
            <a:r>
              <a:rPr lang="ru-RU" sz="2000" b="1" dirty="0" err="1"/>
              <a:t>хайп</a:t>
            </a:r>
            <a:r>
              <a:rPr lang="ru-RU" sz="2000" b="1" dirty="0"/>
              <a:t>, повис в полях,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Гуси </a:t>
            </a:r>
            <a:r>
              <a:rPr lang="ru-RU" sz="2000" b="1" dirty="0"/>
              <a:t>в клине — «летим в Сочи!»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Ноябрь </a:t>
            </a:r>
            <a:r>
              <a:rPr lang="ru-RU" sz="2000" b="1" dirty="0"/>
              <a:t>— </a:t>
            </a:r>
            <a:r>
              <a:rPr lang="ru-RU" sz="2000" b="1" dirty="0" err="1"/>
              <a:t>мем</a:t>
            </a:r>
            <a:r>
              <a:rPr lang="ru-RU" sz="2000" b="1" dirty="0"/>
              <a:t> про </a:t>
            </a:r>
            <a:r>
              <a:rPr lang="ru-RU" sz="2000" b="1" dirty="0" err="1"/>
              <a:t>депрессняк</a:t>
            </a:r>
            <a:r>
              <a:rPr lang="ru-RU" sz="2000" b="1" dirty="0"/>
              <a:t>,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/>
              <a:t>Зима </a:t>
            </a:r>
            <a:r>
              <a:rPr lang="ru-RU" sz="2000" b="1" dirty="0" err="1"/>
              <a:t>лайкает</a:t>
            </a:r>
            <a:r>
              <a:rPr lang="ru-RU" sz="2000" b="1" dirty="0"/>
              <a:t> у двери.</a:t>
            </a:r>
            <a:endParaRPr lang="ru-RU" sz="2000" b="1" dirty="0"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26596">
            <a:off x="477120" y="101754"/>
            <a:ext cx="1779314" cy="1964319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4910038" y="1211705"/>
            <a:ext cx="3991536" cy="5393103"/>
            <a:chOff x="4910038" y="1211705"/>
            <a:chExt cx="3991536" cy="5393103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910038" y="1943532"/>
              <a:ext cx="3991536" cy="46612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ru-RU" sz="2000" dirty="0" smtClean="0"/>
                <a:t>Уж </a:t>
              </a:r>
              <a:r>
                <a:rPr lang="ru-RU" sz="2000" dirty="0"/>
                <a:t>небо осенью дышало,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Уж реже солнышко блистало,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Короче становился день,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Лесов таинственная сень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С печальным шумом обнажалась,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Ложился на поля туман,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Гусей крикливых караван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Тянулся к югу: приближалась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Довольно скучная пора;</a:t>
              </a:r>
            </a:p>
            <a:p>
              <a:pPr algn="ctr">
                <a:lnSpc>
                  <a:spcPct val="150000"/>
                </a:lnSpc>
              </a:pPr>
              <a:r>
                <a:rPr lang="ru-RU" sz="2000" dirty="0"/>
                <a:t>Стоял ноябрь уж у </a:t>
              </a:r>
              <a:r>
                <a:rPr lang="ru-RU" sz="2000" dirty="0" smtClean="0"/>
                <a:t>двора.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5164666" y="1211705"/>
              <a:ext cx="355642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/>
                <a:t>Александр Пушкин </a:t>
              </a:r>
            </a:p>
            <a:p>
              <a:pPr algn="ctr"/>
              <a:r>
                <a:rPr lang="ru-RU" b="1" dirty="0"/>
                <a:t>(отрывок из «Евгения Онегина»)</a:t>
              </a: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3024968" y="186209"/>
            <a:ext cx="3094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Угадайте классика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82626">
            <a:off x="3352405" y="5330644"/>
            <a:ext cx="2366165" cy="259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4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4760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33479" y="186209"/>
            <a:ext cx="5077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Назовите пословицу, поговорку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4761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4761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4761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87761" y="1044759"/>
            <a:ext cx="4768478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76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32" y="1678660"/>
            <a:ext cx="82295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404040"/>
                </a:solidFill>
              </a:rPr>
              <a:t>Ребята собирали урожай, пели песенку и наполняли корзинки огурцами, фасолью и даже ленивым кабачком. Потом погрузили всё в грузовик и поехали домой – ворота радостно распахнулись!</a:t>
            </a:r>
            <a:endParaRPr lang="ru-RU" sz="2400" i="0" dirty="0">
              <a:solidFill>
                <a:srgbClr val="40404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5728" y="186209"/>
            <a:ext cx="675261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«Угадай песню»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Искусственный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интеллект зашифровал известную </a:t>
            </a:r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детскую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песенку в картинке и мини-рассказе. </a:t>
            </a:r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Попробуйте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угадать её!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707" y="3315006"/>
            <a:ext cx="5772465" cy="3298552"/>
          </a:xfrm>
          <a:prstGeom prst="rect">
            <a:avLst/>
          </a:prstGeom>
        </p:spPr>
      </p:pic>
      <p:pic>
        <p:nvPicPr>
          <p:cNvPr id="7" name="Урожай собирай отрыв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93741" y="56253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8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5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13" y="2404749"/>
            <a:ext cx="8146174" cy="46549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620106" y="1148766"/>
            <a:ext cx="58307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Найдите слова, связанные с </a:t>
            </a:r>
            <a:r>
              <a:rPr lang="ru-RU" sz="2400" b="1" dirty="0" smtClean="0"/>
              <a:t>творчеством </a:t>
            </a:r>
          </a:p>
          <a:p>
            <a:pPr algn="ctr"/>
            <a:r>
              <a:rPr lang="ru-RU" sz="2400" b="1" dirty="0" smtClean="0"/>
              <a:t>и </a:t>
            </a:r>
            <a:r>
              <a:rPr lang="ru-RU" sz="2400" b="1" dirty="0"/>
              <a:t>создайте </a:t>
            </a:r>
            <a:r>
              <a:rPr lang="ru-RU" sz="2400" b="1" dirty="0" smtClean="0"/>
              <a:t>рисунок </a:t>
            </a:r>
            <a:r>
              <a:rPr lang="ru-RU" sz="2400" b="1" dirty="0"/>
              <a:t>в стиле </a:t>
            </a:r>
            <a:r>
              <a:rPr lang="ru-RU" sz="2400" b="1" dirty="0" err="1" smtClean="0"/>
              <a:t>лайн</a:t>
            </a:r>
            <a:r>
              <a:rPr lang="ru-RU" sz="2400" b="1" dirty="0" smtClean="0"/>
              <a:t>-арт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69126" y="127920"/>
            <a:ext cx="4314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3 ТУР «Творческий»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1144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59808" y="186209"/>
            <a:ext cx="2224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"Поиск слов"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245269"/>
              </p:ext>
            </p:extLst>
          </p:nvPr>
        </p:nvGraphicFramePr>
        <p:xfrm>
          <a:off x="2127900" y="978343"/>
          <a:ext cx="5136024" cy="5140440"/>
        </p:xfrm>
        <a:graphic>
          <a:graphicData uri="http://schemas.openxmlformats.org/drawingml/2006/table">
            <a:tbl>
              <a:tblPr firstRow="1" firstCol="1" lastRow="1" lastCol="1" bandRow="1">
                <a:tableStyleId>{5940675A-B579-460E-94D1-54222C63F5DA}</a:tableStyleId>
              </a:tblPr>
              <a:tblGrid>
                <a:gridCol w="346923">
                  <a:extLst>
                    <a:ext uri="{9D8B030D-6E8A-4147-A177-3AD203B41FA5}">
                      <a16:colId xmlns:a16="http://schemas.microsoft.com/office/drawing/2014/main" val="2491578673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4035925830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642383119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561229863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3010116652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752573964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874433783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220740039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990902154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417600441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2220674511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3667628147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881070992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2500974566"/>
                    </a:ext>
                  </a:extLst>
                </a:gridCol>
                <a:gridCol w="346923">
                  <a:extLst>
                    <a:ext uri="{9D8B030D-6E8A-4147-A177-3AD203B41FA5}">
                      <a16:colId xmlns:a16="http://schemas.microsoft.com/office/drawing/2014/main" val="2482146276"/>
                    </a:ext>
                  </a:extLst>
                </a:gridCol>
              </a:tblGrid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Щ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588290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911101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157489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103813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915234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Щ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155905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334682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174846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579830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360203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804562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Щ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Ф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810947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003271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036858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1448091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966279"/>
              </p:ext>
            </p:extLst>
          </p:nvPr>
        </p:nvGraphicFramePr>
        <p:xfrm>
          <a:off x="2127900" y="978343"/>
          <a:ext cx="5136024" cy="5140440"/>
        </p:xfrm>
        <a:graphic>
          <a:graphicData uri="http://schemas.openxmlformats.org/drawingml/2006/table">
            <a:tbl>
              <a:tblPr firstRow="1" firstCol="1" lastRow="1" lastCol="1" bandRow="1">
                <a:tableStyleId>{5940675A-B579-460E-94D1-54222C63F5DA}</a:tableStyleId>
              </a:tblPr>
              <a:tblGrid>
                <a:gridCol w="346923">
                  <a:extLst>
                    <a:ext uri="{9D8B030D-6E8A-4147-A177-3AD203B41FA5}">
                      <a16:colId xmlns:a16="http://schemas.microsoft.com/office/drawing/2014/main" val="2491578673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4035925830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642383119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561229863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3010116652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752573964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874433783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1220740039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990902154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417600441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2220674511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3667628147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881070992"/>
                    </a:ext>
                  </a:extLst>
                </a:gridCol>
                <a:gridCol w="341706">
                  <a:extLst>
                    <a:ext uri="{9D8B030D-6E8A-4147-A177-3AD203B41FA5}">
                      <a16:colId xmlns:a16="http://schemas.microsoft.com/office/drawing/2014/main" val="2500974566"/>
                    </a:ext>
                  </a:extLst>
                </a:gridCol>
                <a:gridCol w="346923">
                  <a:extLst>
                    <a:ext uri="{9D8B030D-6E8A-4147-A177-3AD203B41FA5}">
                      <a16:colId xmlns:a16="http://schemas.microsoft.com/office/drawing/2014/main" val="2482146276"/>
                    </a:ext>
                  </a:extLst>
                </a:gridCol>
              </a:tblGrid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Щ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588290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911101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157489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103813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915234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Щ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155905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334682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Ъ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174846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Ж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579830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Э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У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360203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Т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В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804562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Щ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BD92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BD92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BD92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Ф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BD92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BD92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BD92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BD92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Ч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810947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Р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Ь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А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003271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Е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Ю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Ы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Х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Г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Й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036858"/>
                  </a:ext>
                </a:extLst>
              </a:tr>
              <a:tr h="342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П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И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Я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М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Л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Ё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Ш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Ц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З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К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Б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Н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1448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48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2999" y="186209"/>
            <a:ext cx="5838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Лайн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-арт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рисунок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одной линией"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361" y="2943815"/>
            <a:ext cx="3794096" cy="300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360" y="912263"/>
            <a:ext cx="37940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Считается, что его придумал французский художник и гравер Клод </a:t>
            </a:r>
            <a:r>
              <a:rPr lang="ru-RU" dirty="0" err="1"/>
              <a:t>Ме́ллан</a:t>
            </a:r>
            <a:r>
              <a:rPr lang="ru-RU" dirty="0"/>
              <a:t> в 1649 году, когда выполнил первый образ Спасителя, вычерченный одной непрерывной линией.</a:t>
            </a:r>
          </a:p>
        </p:txBody>
      </p:sp>
      <p:pic>
        <p:nvPicPr>
          <p:cNvPr id="1028" name="Picture 4" descr="https://upload.wikimedia.org/wikipedia/commons/a/ab/Claude_Mellan_Self_Portrait_%28cropped%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5488" y="912263"/>
            <a:ext cx="4275006" cy="503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89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13" y="2404749"/>
            <a:ext cx="8146174" cy="46549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24297" y="1367730"/>
            <a:ext cx="50440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Вам </a:t>
            </a:r>
            <a:r>
              <a:rPr lang="ru-RU" sz="2400" b="1" dirty="0"/>
              <a:t>нужно изучить 3 изображения,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определить</a:t>
            </a:r>
            <a:r>
              <a:rPr lang="ru-RU" sz="2400" b="1" dirty="0"/>
              <a:t>, что их объединяет,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и </a:t>
            </a:r>
            <a:r>
              <a:rPr lang="ru-RU" sz="2400" b="1" dirty="0"/>
              <a:t>угадать загаданное слово</a:t>
            </a:r>
            <a:r>
              <a:rPr lang="ru-RU" sz="2400" b="1" dirty="0" smtClean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52533" y="127920"/>
            <a:ext cx="523893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1 ТУР «Осень в деталях»</a:t>
            </a:r>
          </a:p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Задание 1. «Найди общее»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3346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014" y="305195"/>
            <a:ext cx="8622707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Как научиться рисовать одной линией?</a:t>
            </a:r>
          </a:p>
          <a:p>
            <a:endParaRPr lang="ru-RU" b="1" dirty="0" smtClean="0">
              <a:solidFill>
                <a:srgbClr val="2E2F33"/>
              </a:solidFill>
            </a:endParaRPr>
          </a:p>
          <a:p>
            <a:r>
              <a:rPr lang="ru-RU" b="1" dirty="0" smtClean="0">
                <a:solidFill>
                  <a:srgbClr val="2E2F33"/>
                </a:solidFill>
              </a:rPr>
              <a:t>1</a:t>
            </a:r>
            <a:r>
              <a:rPr lang="ru-RU" b="1" dirty="0">
                <a:solidFill>
                  <a:srgbClr val="2E2F33"/>
                </a:solidFill>
              </a:rPr>
              <a:t>. Начните с простых форм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2E2F33"/>
                </a:solidFill>
              </a:rPr>
              <a:t>Обводите контуры предметов (чашка, яблоко, лист) без отрыва руки.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2E2F33"/>
                </a:solidFill>
              </a:rPr>
              <a:t>Пробуйте рисовать животных или лица в упрощенной манере.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2E2F33"/>
                </a:solidFill>
              </a:rPr>
              <a:t>2. Используйте </a:t>
            </a:r>
            <a:r>
              <a:rPr lang="ru-RU" b="1" dirty="0" smtClean="0">
                <a:solidFill>
                  <a:srgbClr val="2E2F33"/>
                </a:solidFill>
              </a:rPr>
              <a:t>«слепой» </a:t>
            </a:r>
            <a:r>
              <a:rPr lang="ru-RU" b="1" dirty="0">
                <a:solidFill>
                  <a:srgbClr val="2E2F33"/>
                </a:solidFill>
              </a:rPr>
              <a:t>метод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2E2F33"/>
                </a:solidFill>
              </a:rPr>
              <a:t>Не смотрите на бумагу, ведите линию, глядя только на объект. Это помогает развивать координацию и спонтанность.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2E2F33"/>
                </a:solidFill>
              </a:rPr>
              <a:t>3. Рисуйте быстро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2E2F33"/>
                </a:solidFill>
              </a:rPr>
              <a:t>Медленные линии выглядят дрожащими. Быстрые движения делают рисунок динамичнее.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2E2F33"/>
                </a:solidFill>
              </a:rPr>
              <a:t>4. Экспериментируйте с толщиной линии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2E2F33"/>
                </a:solidFill>
              </a:rPr>
              <a:t>Если используете маркер или перо, меняйте нажим для выразительности.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2E2F33"/>
                </a:solidFill>
              </a:rPr>
              <a:t>5. Практикуйте </a:t>
            </a:r>
            <a:r>
              <a:rPr lang="ru-RU" b="1" smtClean="0">
                <a:solidFill>
                  <a:srgbClr val="2E2F33"/>
                </a:solidFill>
              </a:rPr>
              <a:t>«пересекающиеся» </a:t>
            </a:r>
            <a:r>
              <a:rPr lang="ru-RU" b="1" dirty="0">
                <a:solidFill>
                  <a:srgbClr val="2E2F33"/>
                </a:solidFill>
              </a:rPr>
              <a:t>линии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2E2F33"/>
                </a:solidFill>
              </a:rPr>
              <a:t>Разрешайте линии перекрываться, создавая иллюзию объема (например, в портретах).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14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828" t="9655" r="25823" b="15262"/>
          <a:stretch/>
        </p:blipFill>
        <p:spPr>
          <a:xfrm>
            <a:off x="191000" y="2674236"/>
            <a:ext cx="2133456" cy="3511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9567" y="2778764"/>
            <a:ext cx="4087986" cy="3613488"/>
          </a:xfrm>
          <a:prstGeom prst="rect">
            <a:avLst/>
          </a:prstGeom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7857906">
            <a:off x="3560797" y="-64269"/>
            <a:ext cx="1573069" cy="249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651" y="290557"/>
            <a:ext cx="1922805" cy="1341690"/>
          </a:xfrm>
          <a:prstGeom prst="rect">
            <a:avLst/>
          </a:prstGeom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10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5381" y="368869"/>
            <a:ext cx="2974212" cy="198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 rotWithShape="1">
          <a:blip r:embed="rId11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08429" y="3784183"/>
            <a:ext cx="1518389" cy="240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3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4353" y="1750429"/>
            <a:ext cx="1628152" cy="146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5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72035"/>
            <a:ext cx="9144000" cy="522514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7919" y="449376"/>
            <a:ext cx="88616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Arial Black" panose="020B0A04020102020204" pitchFamily="34" charset="0"/>
              </a:rPr>
              <a:t>До новых встреч!</a:t>
            </a:r>
            <a:endParaRPr lang="ru-RU" sz="4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15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756852" y="602527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56852" y="606337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оранжевый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583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7500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4175" y="1182926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756853" y="404715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1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56852" y="5055264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2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6852" y="408525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прилагательное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6852" y="5093372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 □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 □ □ □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1299" y="186209"/>
            <a:ext cx="2301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 слово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 animBg="1"/>
      <p:bldP spid="20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756852" y="602527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56852" y="606337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лист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583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7500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4175" y="1182926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756853" y="404715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1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56852" y="5055264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2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6852" y="408525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существительное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6852" y="5093372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 □ с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1299" y="186209"/>
            <a:ext cx="2301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 слово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50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 animBg="1"/>
      <p:bldP spid="20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756852" y="602527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56852" y="606337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сентябрь 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583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7500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4175" y="1182926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756853" y="404715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1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56852" y="5055264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2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6852" y="408525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существительное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6852" y="5093372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 □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□ □ □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1299" y="186209"/>
            <a:ext cx="2301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 слово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77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 animBg="1"/>
      <p:bldP spid="20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756852" y="602527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56852" y="606337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583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75005" y="1182927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4175" y="1182926"/>
            <a:ext cx="2393991" cy="2393991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756853" y="4047150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1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56852" y="5055264"/>
            <a:ext cx="3630293" cy="53788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2 подсказка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6852" y="4085258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глагол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6852" y="5093372"/>
            <a:ext cx="3630293" cy="46166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□ □ □ т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1299" y="186209"/>
            <a:ext cx="23014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Назови слово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49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 animBg="1"/>
      <p:bldP spid="20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2" y="2524019"/>
            <a:ext cx="8146174" cy="46549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741417" y="1222451"/>
            <a:ext cx="566116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Под перевёрнутым </a:t>
            </a:r>
            <a:r>
              <a:rPr lang="ru-RU" sz="2400" b="1" dirty="0" err="1" smtClean="0"/>
              <a:t>пазлом</a:t>
            </a:r>
            <a:r>
              <a:rPr lang="ru-RU" sz="2400" b="1" dirty="0" smtClean="0"/>
              <a:t> скрыто</a:t>
            </a:r>
          </a:p>
          <a:p>
            <a:pPr algn="ctr"/>
            <a:r>
              <a:rPr lang="ru-RU" sz="2400" b="1" dirty="0" smtClean="0"/>
              <a:t>известное </a:t>
            </a:r>
            <a:r>
              <a:rPr lang="ru-RU" sz="2400" b="1" dirty="0"/>
              <a:t>произведение </a:t>
            </a:r>
            <a:r>
              <a:rPr lang="ru-RU" sz="2400" b="1" dirty="0" smtClean="0"/>
              <a:t>искусства. </a:t>
            </a:r>
          </a:p>
          <a:p>
            <a:pPr algn="ctr"/>
            <a:r>
              <a:rPr lang="ru-RU" sz="2400" b="1" dirty="0" smtClean="0"/>
              <a:t>Ваша </a:t>
            </a:r>
            <a:r>
              <a:rPr lang="ru-RU" sz="2400" b="1" dirty="0"/>
              <a:t>задача — </a:t>
            </a:r>
            <a:r>
              <a:rPr lang="ru-RU" sz="2400" b="1" dirty="0" smtClean="0"/>
              <a:t>открыть </a:t>
            </a:r>
            <a:r>
              <a:rPr lang="ru-RU" sz="2400" b="1" dirty="0"/>
              <a:t>минимальное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количество </a:t>
            </a:r>
            <a:r>
              <a:rPr lang="ru-RU" sz="2400" b="1" dirty="0"/>
              <a:t>деталей, </a:t>
            </a:r>
            <a:r>
              <a:rPr lang="ru-RU" sz="2400" b="1" dirty="0" smtClean="0"/>
              <a:t>чтобы </a:t>
            </a:r>
            <a:r>
              <a:rPr lang="ru-RU" sz="2400" b="1" dirty="0"/>
              <a:t>угадать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название </a:t>
            </a:r>
            <a:r>
              <a:rPr lang="ru-RU" sz="2400" b="1" dirty="0"/>
              <a:t>картины (или имя художника).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52533" y="127920"/>
            <a:ext cx="523893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1 ТУР «Осень в деталях»</a:t>
            </a:r>
          </a:p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Задание 1. «Арт-детектив»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747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53889" y="1043688"/>
            <a:ext cx="7436224" cy="4770623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олилиния 15"/>
          <p:cNvSpPr/>
          <p:nvPr/>
        </p:nvSpPr>
        <p:spPr>
          <a:xfrm>
            <a:off x="853889" y="1039340"/>
            <a:ext cx="2478742" cy="2389662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753035 h 2662518"/>
              <a:gd name="connsiteX3" fmla="*/ 2084294 w 2662518"/>
              <a:gd name="connsiteY3" fmla="*/ 1331259 h 2662518"/>
              <a:gd name="connsiteX4" fmla="*/ 2662518 w 2662518"/>
              <a:gd name="connsiteY4" fmla="*/ 1909483 h 2662518"/>
              <a:gd name="connsiteX5" fmla="*/ 2662518 w 2662518"/>
              <a:gd name="connsiteY5" fmla="*/ 2662518 h 2662518"/>
              <a:gd name="connsiteX6" fmla="*/ 1909483 w 2662518"/>
              <a:gd name="connsiteY6" fmla="*/ 2662518 h 2662518"/>
              <a:gd name="connsiteX7" fmla="*/ 1331259 w 2662518"/>
              <a:gd name="connsiteY7" fmla="*/ 2084294 h 2662518"/>
              <a:gd name="connsiteX8" fmla="*/ 753035 w 2662518"/>
              <a:gd name="connsiteY8" fmla="*/ 2662518 h 2662518"/>
              <a:gd name="connsiteX9" fmla="*/ 0 w 2662518"/>
              <a:gd name="connsiteY9" fmla="*/ 2662518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794317" y="1039339"/>
            <a:ext cx="3555367" cy="2908629"/>
          </a:xfrm>
          <a:custGeom>
            <a:avLst/>
            <a:gdLst>
              <a:gd name="connsiteX0" fmla="*/ 578223 w 3818965"/>
              <a:gd name="connsiteY0" fmla="*/ 0 h 3240742"/>
              <a:gd name="connsiteX1" fmla="*/ 3240741 w 3818965"/>
              <a:gd name="connsiteY1" fmla="*/ 0 h 3240742"/>
              <a:gd name="connsiteX2" fmla="*/ 3240741 w 3818965"/>
              <a:gd name="connsiteY2" fmla="*/ 753035 h 3240742"/>
              <a:gd name="connsiteX3" fmla="*/ 3818965 w 3818965"/>
              <a:gd name="connsiteY3" fmla="*/ 1331259 h 3240742"/>
              <a:gd name="connsiteX4" fmla="*/ 3240741 w 3818965"/>
              <a:gd name="connsiteY4" fmla="*/ 1909483 h 3240742"/>
              <a:gd name="connsiteX5" fmla="*/ 3240741 w 3818965"/>
              <a:gd name="connsiteY5" fmla="*/ 2662518 h 3240742"/>
              <a:gd name="connsiteX6" fmla="*/ 2487706 w 3818965"/>
              <a:gd name="connsiteY6" fmla="*/ 2662518 h 3240742"/>
              <a:gd name="connsiteX7" fmla="*/ 1909482 w 3818965"/>
              <a:gd name="connsiteY7" fmla="*/ 3240742 h 3240742"/>
              <a:gd name="connsiteX8" fmla="*/ 1331258 w 3818965"/>
              <a:gd name="connsiteY8" fmla="*/ 2662518 h 3240742"/>
              <a:gd name="connsiteX9" fmla="*/ 578223 w 3818965"/>
              <a:gd name="connsiteY9" fmla="*/ 2662518 h 3240742"/>
              <a:gd name="connsiteX10" fmla="*/ 578223 w 3818965"/>
              <a:gd name="connsiteY10" fmla="*/ 1909482 h 3240742"/>
              <a:gd name="connsiteX11" fmla="*/ 461692 w 3818965"/>
              <a:gd name="connsiteY11" fmla="*/ 1897735 h 3240742"/>
              <a:gd name="connsiteX12" fmla="*/ 0 w 3818965"/>
              <a:gd name="connsiteY12" fmla="*/ 1331258 h 3240742"/>
              <a:gd name="connsiteX13" fmla="*/ 461692 w 3818965"/>
              <a:gd name="connsiteY13" fmla="*/ 764782 h 3240742"/>
              <a:gd name="connsiteX14" fmla="*/ 578223 w 3818965"/>
              <a:gd name="connsiteY14" fmla="*/ 753034 h 324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8965" h="3240742">
                <a:moveTo>
                  <a:pt x="578223" y="0"/>
                </a:moveTo>
                <a:lnTo>
                  <a:pt x="3240741" y="0"/>
                </a:lnTo>
                <a:lnTo>
                  <a:pt x="3240741" y="753035"/>
                </a:lnTo>
                <a:cubicBezTo>
                  <a:pt x="3560085" y="753035"/>
                  <a:pt x="3818965" y="1011915"/>
                  <a:pt x="3818965" y="1331259"/>
                </a:cubicBezTo>
                <a:cubicBezTo>
                  <a:pt x="3818965" y="1650603"/>
                  <a:pt x="3560085" y="1909483"/>
                  <a:pt x="3240741" y="1909483"/>
                </a:cubicBezTo>
                <a:lnTo>
                  <a:pt x="3240741" y="2662518"/>
                </a:lnTo>
                <a:lnTo>
                  <a:pt x="2487706" y="2662518"/>
                </a:lnTo>
                <a:cubicBezTo>
                  <a:pt x="2487706" y="2981862"/>
                  <a:pt x="2228826" y="3240742"/>
                  <a:pt x="1909482" y="3240742"/>
                </a:cubicBezTo>
                <a:cubicBezTo>
                  <a:pt x="1590138" y="3240742"/>
                  <a:pt x="1331258" y="2981862"/>
                  <a:pt x="1331258" y="2662518"/>
                </a:cubicBezTo>
                <a:lnTo>
                  <a:pt x="578223" y="2662518"/>
                </a:lnTo>
                <a:lnTo>
                  <a:pt x="578223" y="1909482"/>
                </a:lnTo>
                <a:lnTo>
                  <a:pt x="461692" y="1897735"/>
                </a:lnTo>
                <a:cubicBezTo>
                  <a:pt x="198205" y="1843817"/>
                  <a:pt x="0" y="1610684"/>
                  <a:pt x="0" y="1331258"/>
                </a:cubicBezTo>
                <a:cubicBezTo>
                  <a:pt x="0" y="1051832"/>
                  <a:pt x="198205" y="818699"/>
                  <a:pt x="461692" y="764782"/>
                </a:cubicBezTo>
                <a:lnTo>
                  <a:pt x="578223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811371" y="1039338"/>
            <a:ext cx="2478742" cy="2389662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2662518 h 2662518"/>
              <a:gd name="connsiteX3" fmla="*/ 1909483 w 2662518"/>
              <a:gd name="connsiteY3" fmla="*/ 2662518 h 2662518"/>
              <a:gd name="connsiteX4" fmla="*/ 1331259 w 2662518"/>
              <a:gd name="connsiteY4" fmla="*/ 2084294 h 2662518"/>
              <a:gd name="connsiteX5" fmla="*/ 753035 w 2662518"/>
              <a:gd name="connsiteY5" fmla="*/ 2662518 h 2662518"/>
              <a:gd name="connsiteX6" fmla="*/ 0 w 2662518"/>
              <a:gd name="connsiteY6" fmla="*/ 2662518 h 2662518"/>
              <a:gd name="connsiteX7" fmla="*/ 0 w 2662518"/>
              <a:gd name="connsiteY7" fmla="*/ 1909482 h 2662518"/>
              <a:gd name="connsiteX8" fmla="*/ 1 w 2662518"/>
              <a:gd name="connsiteY8" fmla="*/ 1909482 h 2662518"/>
              <a:gd name="connsiteX9" fmla="*/ 578225 w 2662518"/>
              <a:gd name="connsiteY9" fmla="*/ 1331258 h 2662518"/>
              <a:gd name="connsiteX10" fmla="*/ 1 w 2662518"/>
              <a:gd name="connsiteY10" fmla="*/ 753034 h 2662518"/>
              <a:gd name="connsiteX11" fmla="*/ 0 w 2662518"/>
              <a:gd name="connsiteY11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853889" y="2910033"/>
            <a:ext cx="3017055" cy="2908628"/>
          </a:xfrm>
          <a:custGeom>
            <a:avLst/>
            <a:gdLst>
              <a:gd name="connsiteX0" fmla="*/ 1331258 w 3240742"/>
              <a:gd name="connsiteY0" fmla="*/ 0 h 3240741"/>
              <a:gd name="connsiteX1" fmla="*/ 1897735 w 3240742"/>
              <a:gd name="connsiteY1" fmla="*/ 461692 h 3240741"/>
              <a:gd name="connsiteX2" fmla="*/ 1909482 w 3240742"/>
              <a:gd name="connsiteY2" fmla="*/ 578223 h 3240741"/>
              <a:gd name="connsiteX3" fmla="*/ 2662518 w 3240742"/>
              <a:gd name="connsiteY3" fmla="*/ 578223 h 3240741"/>
              <a:gd name="connsiteX4" fmla="*/ 2662518 w 3240742"/>
              <a:gd name="connsiteY4" fmla="*/ 1331258 h 3240741"/>
              <a:gd name="connsiteX5" fmla="*/ 3240742 w 3240742"/>
              <a:gd name="connsiteY5" fmla="*/ 1909482 h 3240741"/>
              <a:gd name="connsiteX6" fmla="*/ 2662518 w 3240742"/>
              <a:gd name="connsiteY6" fmla="*/ 2487706 h 3240741"/>
              <a:gd name="connsiteX7" fmla="*/ 2662518 w 3240742"/>
              <a:gd name="connsiteY7" fmla="*/ 3240741 h 3240741"/>
              <a:gd name="connsiteX8" fmla="*/ 0 w 3240742"/>
              <a:gd name="connsiteY8" fmla="*/ 3240741 h 3240741"/>
              <a:gd name="connsiteX9" fmla="*/ 0 w 3240742"/>
              <a:gd name="connsiteY9" fmla="*/ 578223 h 3240741"/>
              <a:gd name="connsiteX10" fmla="*/ 753034 w 3240742"/>
              <a:gd name="connsiteY10" fmla="*/ 578223 h 3240741"/>
              <a:gd name="connsiteX11" fmla="*/ 764782 w 3240742"/>
              <a:gd name="connsiteY11" fmla="*/ 461692 h 3240741"/>
              <a:gd name="connsiteX12" fmla="*/ 1331258 w 3240742"/>
              <a:gd name="connsiteY12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40742" h="3240741">
                <a:moveTo>
                  <a:pt x="1331258" y="0"/>
                </a:moveTo>
                <a:cubicBezTo>
                  <a:pt x="1610684" y="0"/>
                  <a:pt x="1843817" y="198205"/>
                  <a:pt x="1897735" y="461692"/>
                </a:cubicBezTo>
                <a:lnTo>
                  <a:pt x="1909482" y="578223"/>
                </a:lnTo>
                <a:lnTo>
                  <a:pt x="2662518" y="578223"/>
                </a:lnTo>
                <a:lnTo>
                  <a:pt x="2662518" y="1331258"/>
                </a:lnTo>
                <a:cubicBezTo>
                  <a:pt x="2981862" y="1331258"/>
                  <a:pt x="3240742" y="1590138"/>
                  <a:pt x="3240742" y="1909482"/>
                </a:cubicBezTo>
                <a:cubicBezTo>
                  <a:pt x="3240742" y="2228826"/>
                  <a:pt x="2981862" y="2487706"/>
                  <a:pt x="2662518" y="2487706"/>
                </a:cubicBezTo>
                <a:lnTo>
                  <a:pt x="2662518" y="3240741"/>
                </a:lnTo>
                <a:lnTo>
                  <a:pt x="0" y="3240741"/>
                </a:lnTo>
                <a:lnTo>
                  <a:pt x="0" y="578223"/>
                </a:lnTo>
                <a:lnTo>
                  <a:pt x="753034" y="578223"/>
                </a:lnTo>
                <a:lnTo>
                  <a:pt x="764782" y="461692"/>
                </a:lnTo>
                <a:cubicBezTo>
                  <a:pt x="818699" y="198205"/>
                  <a:pt x="1051832" y="0"/>
                  <a:pt x="1331258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332630" y="3429000"/>
            <a:ext cx="2478742" cy="2389662"/>
          </a:xfrm>
          <a:custGeom>
            <a:avLst/>
            <a:gdLst>
              <a:gd name="connsiteX0" fmla="*/ 0 w 2662518"/>
              <a:gd name="connsiteY0" fmla="*/ 0 h 2662518"/>
              <a:gd name="connsiteX1" fmla="*/ 753034 w 2662518"/>
              <a:gd name="connsiteY1" fmla="*/ 0 h 2662518"/>
              <a:gd name="connsiteX2" fmla="*/ 753034 w 2662518"/>
              <a:gd name="connsiteY2" fmla="*/ 1 h 2662518"/>
              <a:gd name="connsiteX3" fmla="*/ 1331258 w 2662518"/>
              <a:gd name="connsiteY3" fmla="*/ 578225 h 2662518"/>
              <a:gd name="connsiteX4" fmla="*/ 1909482 w 2662518"/>
              <a:gd name="connsiteY4" fmla="*/ 1 h 2662518"/>
              <a:gd name="connsiteX5" fmla="*/ 1909482 w 2662518"/>
              <a:gd name="connsiteY5" fmla="*/ 0 h 2662518"/>
              <a:gd name="connsiteX6" fmla="*/ 2662518 w 2662518"/>
              <a:gd name="connsiteY6" fmla="*/ 0 h 2662518"/>
              <a:gd name="connsiteX7" fmla="*/ 2662518 w 2662518"/>
              <a:gd name="connsiteY7" fmla="*/ 753035 h 2662518"/>
              <a:gd name="connsiteX8" fmla="*/ 2084294 w 2662518"/>
              <a:gd name="connsiteY8" fmla="*/ 1331259 h 2662518"/>
              <a:gd name="connsiteX9" fmla="*/ 2662518 w 2662518"/>
              <a:gd name="connsiteY9" fmla="*/ 1909483 h 2662518"/>
              <a:gd name="connsiteX10" fmla="*/ 2662518 w 2662518"/>
              <a:gd name="connsiteY10" fmla="*/ 2662518 h 2662518"/>
              <a:gd name="connsiteX11" fmla="*/ 0 w 2662518"/>
              <a:gd name="connsiteY11" fmla="*/ 2662518 h 2662518"/>
              <a:gd name="connsiteX12" fmla="*/ 0 w 2662518"/>
              <a:gd name="connsiteY12" fmla="*/ 1909482 h 2662518"/>
              <a:gd name="connsiteX13" fmla="*/ 1 w 2662518"/>
              <a:gd name="connsiteY13" fmla="*/ 1909482 h 2662518"/>
              <a:gd name="connsiteX14" fmla="*/ 578225 w 2662518"/>
              <a:gd name="connsiteY14" fmla="*/ 1331258 h 2662518"/>
              <a:gd name="connsiteX15" fmla="*/ 1 w 2662518"/>
              <a:gd name="connsiteY15" fmla="*/ 753034 h 2662518"/>
              <a:gd name="connsiteX16" fmla="*/ 0 w 2662518"/>
              <a:gd name="connsiteY16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753034" y="0"/>
                </a:lnTo>
                <a:lnTo>
                  <a:pt x="753034" y="1"/>
                </a:lnTo>
                <a:cubicBezTo>
                  <a:pt x="753034" y="319345"/>
                  <a:pt x="1011914" y="578225"/>
                  <a:pt x="1331258" y="578225"/>
                </a:cubicBezTo>
                <a:cubicBezTo>
                  <a:pt x="1650602" y="578225"/>
                  <a:pt x="1909482" y="319345"/>
                  <a:pt x="1909482" y="1"/>
                </a:cubicBezTo>
                <a:lnTo>
                  <a:pt x="1909482" y="0"/>
                </a:ln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5273059" y="2910033"/>
            <a:ext cx="3017054" cy="2908628"/>
          </a:xfrm>
          <a:custGeom>
            <a:avLst/>
            <a:gdLst>
              <a:gd name="connsiteX0" fmla="*/ 1909481 w 3240741"/>
              <a:gd name="connsiteY0" fmla="*/ 0 h 3240741"/>
              <a:gd name="connsiteX1" fmla="*/ 2475958 w 3240741"/>
              <a:gd name="connsiteY1" fmla="*/ 461692 h 3240741"/>
              <a:gd name="connsiteX2" fmla="*/ 2487705 w 3240741"/>
              <a:gd name="connsiteY2" fmla="*/ 578223 h 3240741"/>
              <a:gd name="connsiteX3" fmla="*/ 3240741 w 3240741"/>
              <a:gd name="connsiteY3" fmla="*/ 578223 h 3240741"/>
              <a:gd name="connsiteX4" fmla="*/ 3240741 w 3240741"/>
              <a:gd name="connsiteY4" fmla="*/ 3240741 h 3240741"/>
              <a:gd name="connsiteX5" fmla="*/ 578223 w 3240741"/>
              <a:gd name="connsiteY5" fmla="*/ 3240741 h 3240741"/>
              <a:gd name="connsiteX6" fmla="*/ 578223 w 3240741"/>
              <a:gd name="connsiteY6" fmla="*/ 2487705 h 3240741"/>
              <a:gd name="connsiteX7" fmla="*/ 461692 w 3240741"/>
              <a:gd name="connsiteY7" fmla="*/ 2475958 h 3240741"/>
              <a:gd name="connsiteX8" fmla="*/ 0 w 3240741"/>
              <a:gd name="connsiteY8" fmla="*/ 1909481 h 3240741"/>
              <a:gd name="connsiteX9" fmla="*/ 461692 w 3240741"/>
              <a:gd name="connsiteY9" fmla="*/ 1343005 h 3240741"/>
              <a:gd name="connsiteX10" fmla="*/ 578223 w 3240741"/>
              <a:gd name="connsiteY10" fmla="*/ 1331257 h 3240741"/>
              <a:gd name="connsiteX11" fmla="*/ 578223 w 3240741"/>
              <a:gd name="connsiteY11" fmla="*/ 578223 h 3240741"/>
              <a:gd name="connsiteX12" fmla="*/ 1331257 w 3240741"/>
              <a:gd name="connsiteY12" fmla="*/ 578223 h 3240741"/>
              <a:gd name="connsiteX13" fmla="*/ 1343005 w 3240741"/>
              <a:gd name="connsiteY13" fmla="*/ 461692 h 3240741"/>
              <a:gd name="connsiteX14" fmla="*/ 1909481 w 3240741"/>
              <a:gd name="connsiteY14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40741" h="3240741">
                <a:moveTo>
                  <a:pt x="1909481" y="0"/>
                </a:moveTo>
                <a:cubicBezTo>
                  <a:pt x="2188907" y="0"/>
                  <a:pt x="2422040" y="198205"/>
                  <a:pt x="2475958" y="461692"/>
                </a:cubicBezTo>
                <a:lnTo>
                  <a:pt x="2487705" y="578223"/>
                </a:lnTo>
                <a:lnTo>
                  <a:pt x="3240741" y="578223"/>
                </a:lnTo>
                <a:lnTo>
                  <a:pt x="3240741" y="3240741"/>
                </a:lnTo>
                <a:lnTo>
                  <a:pt x="578223" y="3240741"/>
                </a:lnTo>
                <a:lnTo>
                  <a:pt x="578223" y="2487705"/>
                </a:lnTo>
                <a:lnTo>
                  <a:pt x="461692" y="2475958"/>
                </a:lnTo>
                <a:cubicBezTo>
                  <a:pt x="198205" y="2422040"/>
                  <a:pt x="0" y="2188907"/>
                  <a:pt x="0" y="1909481"/>
                </a:cubicBezTo>
                <a:cubicBezTo>
                  <a:pt x="0" y="1630055"/>
                  <a:pt x="198205" y="1396922"/>
                  <a:pt x="461692" y="1343005"/>
                </a:cubicBezTo>
                <a:lnTo>
                  <a:pt x="578223" y="1331257"/>
                </a:lnTo>
                <a:lnTo>
                  <a:pt x="578223" y="578223"/>
                </a:lnTo>
                <a:lnTo>
                  <a:pt x="1331257" y="578223"/>
                </a:lnTo>
                <a:lnTo>
                  <a:pt x="1343005" y="461692"/>
                </a:lnTo>
                <a:cubicBezTo>
                  <a:pt x="1396922" y="198205"/>
                  <a:pt x="1630055" y="0"/>
                  <a:pt x="190948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75590" y="6088622"/>
            <a:ext cx="3630293" cy="53788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5590" y="6203674"/>
            <a:ext cx="3630293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Пейзаж «Золотая осень», Исаак 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Левитан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40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53889" y="1044760"/>
            <a:ext cx="7436224" cy="4768478"/>
          </a:xfrm>
          <a:prstGeom prst="rect">
            <a:avLst/>
          </a:prstGeom>
          <a:noFill/>
          <a:ln w="1270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853889" y="1039340"/>
            <a:ext cx="2478742" cy="2389662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753035 h 2662518"/>
              <a:gd name="connsiteX3" fmla="*/ 2084294 w 2662518"/>
              <a:gd name="connsiteY3" fmla="*/ 1331259 h 2662518"/>
              <a:gd name="connsiteX4" fmla="*/ 2662518 w 2662518"/>
              <a:gd name="connsiteY4" fmla="*/ 1909483 h 2662518"/>
              <a:gd name="connsiteX5" fmla="*/ 2662518 w 2662518"/>
              <a:gd name="connsiteY5" fmla="*/ 2662518 h 2662518"/>
              <a:gd name="connsiteX6" fmla="*/ 1909483 w 2662518"/>
              <a:gd name="connsiteY6" fmla="*/ 2662518 h 2662518"/>
              <a:gd name="connsiteX7" fmla="*/ 1331259 w 2662518"/>
              <a:gd name="connsiteY7" fmla="*/ 2084294 h 2662518"/>
              <a:gd name="connsiteX8" fmla="*/ 753035 w 2662518"/>
              <a:gd name="connsiteY8" fmla="*/ 2662518 h 2662518"/>
              <a:gd name="connsiteX9" fmla="*/ 0 w 2662518"/>
              <a:gd name="connsiteY9" fmla="*/ 2662518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2794317" y="1039339"/>
            <a:ext cx="3555367" cy="2908629"/>
          </a:xfrm>
          <a:custGeom>
            <a:avLst/>
            <a:gdLst>
              <a:gd name="connsiteX0" fmla="*/ 578223 w 3818965"/>
              <a:gd name="connsiteY0" fmla="*/ 0 h 3240742"/>
              <a:gd name="connsiteX1" fmla="*/ 3240741 w 3818965"/>
              <a:gd name="connsiteY1" fmla="*/ 0 h 3240742"/>
              <a:gd name="connsiteX2" fmla="*/ 3240741 w 3818965"/>
              <a:gd name="connsiteY2" fmla="*/ 753035 h 3240742"/>
              <a:gd name="connsiteX3" fmla="*/ 3818965 w 3818965"/>
              <a:gd name="connsiteY3" fmla="*/ 1331259 h 3240742"/>
              <a:gd name="connsiteX4" fmla="*/ 3240741 w 3818965"/>
              <a:gd name="connsiteY4" fmla="*/ 1909483 h 3240742"/>
              <a:gd name="connsiteX5" fmla="*/ 3240741 w 3818965"/>
              <a:gd name="connsiteY5" fmla="*/ 2662518 h 3240742"/>
              <a:gd name="connsiteX6" fmla="*/ 2487706 w 3818965"/>
              <a:gd name="connsiteY6" fmla="*/ 2662518 h 3240742"/>
              <a:gd name="connsiteX7" fmla="*/ 1909482 w 3818965"/>
              <a:gd name="connsiteY7" fmla="*/ 3240742 h 3240742"/>
              <a:gd name="connsiteX8" fmla="*/ 1331258 w 3818965"/>
              <a:gd name="connsiteY8" fmla="*/ 2662518 h 3240742"/>
              <a:gd name="connsiteX9" fmla="*/ 578223 w 3818965"/>
              <a:gd name="connsiteY9" fmla="*/ 2662518 h 3240742"/>
              <a:gd name="connsiteX10" fmla="*/ 578223 w 3818965"/>
              <a:gd name="connsiteY10" fmla="*/ 1909482 h 3240742"/>
              <a:gd name="connsiteX11" fmla="*/ 461692 w 3818965"/>
              <a:gd name="connsiteY11" fmla="*/ 1897735 h 3240742"/>
              <a:gd name="connsiteX12" fmla="*/ 0 w 3818965"/>
              <a:gd name="connsiteY12" fmla="*/ 1331258 h 3240742"/>
              <a:gd name="connsiteX13" fmla="*/ 461692 w 3818965"/>
              <a:gd name="connsiteY13" fmla="*/ 764782 h 3240742"/>
              <a:gd name="connsiteX14" fmla="*/ 578223 w 3818965"/>
              <a:gd name="connsiteY14" fmla="*/ 753034 h 324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8965" h="3240742">
                <a:moveTo>
                  <a:pt x="578223" y="0"/>
                </a:moveTo>
                <a:lnTo>
                  <a:pt x="3240741" y="0"/>
                </a:lnTo>
                <a:lnTo>
                  <a:pt x="3240741" y="753035"/>
                </a:lnTo>
                <a:cubicBezTo>
                  <a:pt x="3560085" y="753035"/>
                  <a:pt x="3818965" y="1011915"/>
                  <a:pt x="3818965" y="1331259"/>
                </a:cubicBezTo>
                <a:cubicBezTo>
                  <a:pt x="3818965" y="1650603"/>
                  <a:pt x="3560085" y="1909483"/>
                  <a:pt x="3240741" y="1909483"/>
                </a:cubicBezTo>
                <a:lnTo>
                  <a:pt x="3240741" y="2662518"/>
                </a:lnTo>
                <a:lnTo>
                  <a:pt x="2487706" y="2662518"/>
                </a:lnTo>
                <a:cubicBezTo>
                  <a:pt x="2487706" y="2981862"/>
                  <a:pt x="2228826" y="3240742"/>
                  <a:pt x="1909482" y="3240742"/>
                </a:cubicBezTo>
                <a:cubicBezTo>
                  <a:pt x="1590138" y="3240742"/>
                  <a:pt x="1331258" y="2981862"/>
                  <a:pt x="1331258" y="2662518"/>
                </a:cubicBezTo>
                <a:lnTo>
                  <a:pt x="578223" y="2662518"/>
                </a:lnTo>
                <a:lnTo>
                  <a:pt x="578223" y="1909482"/>
                </a:lnTo>
                <a:lnTo>
                  <a:pt x="461692" y="1897735"/>
                </a:lnTo>
                <a:cubicBezTo>
                  <a:pt x="198205" y="1843817"/>
                  <a:pt x="0" y="1610684"/>
                  <a:pt x="0" y="1331258"/>
                </a:cubicBezTo>
                <a:cubicBezTo>
                  <a:pt x="0" y="1051832"/>
                  <a:pt x="198205" y="818699"/>
                  <a:pt x="461692" y="764782"/>
                </a:cubicBezTo>
                <a:lnTo>
                  <a:pt x="578223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5811371" y="1039338"/>
            <a:ext cx="2478742" cy="2389662"/>
          </a:xfrm>
          <a:custGeom>
            <a:avLst/>
            <a:gdLst>
              <a:gd name="connsiteX0" fmla="*/ 0 w 2662518"/>
              <a:gd name="connsiteY0" fmla="*/ 0 h 2662518"/>
              <a:gd name="connsiteX1" fmla="*/ 2662518 w 2662518"/>
              <a:gd name="connsiteY1" fmla="*/ 0 h 2662518"/>
              <a:gd name="connsiteX2" fmla="*/ 2662518 w 2662518"/>
              <a:gd name="connsiteY2" fmla="*/ 2662518 h 2662518"/>
              <a:gd name="connsiteX3" fmla="*/ 1909483 w 2662518"/>
              <a:gd name="connsiteY3" fmla="*/ 2662518 h 2662518"/>
              <a:gd name="connsiteX4" fmla="*/ 1331259 w 2662518"/>
              <a:gd name="connsiteY4" fmla="*/ 2084294 h 2662518"/>
              <a:gd name="connsiteX5" fmla="*/ 753035 w 2662518"/>
              <a:gd name="connsiteY5" fmla="*/ 2662518 h 2662518"/>
              <a:gd name="connsiteX6" fmla="*/ 0 w 2662518"/>
              <a:gd name="connsiteY6" fmla="*/ 2662518 h 2662518"/>
              <a:gd name="connsiteX7" fmla="*/ 0 w 2662518"/>
              <a:gd name="connsiteY7" fmla="*/ 1909482 h 2662518"/>
              <a:gd name="connsiteX8" fmla="*/ 1 w 2662518"/>
              <a:gd name="connsiteY8" fmla="*/ 1909482 h 2662518"/>
              <a:gd name="connsiteX9" fmla="*/ 578225 w 2662518"/>
              <a:gd name="connsiteY9" fmla="*/ 1331258 h 2662518"/>
              <a:gd name="connsiteX10" fmla="*/ 1 w 2662518"/>
              <a:gd name="connsiteY10" fmla="*/ 753034 h 2662518"/>
              <a:gd name="connsiteX11" fmla="*/ 0 w 2662518"/>
              <a:gd name="connsiteY11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2662518" y="0"/>
                </a:lnTo>
                <a:lnTo>
                  <a:pt x="2662518" y="2662518"/>
                </a:lnTo>
                <a:lnTo>
                  <a:pt x="1909483" y="2662518"/>
                </a:lnTo>
                <a:cubicBezTo>
                  <a:pt x="1909483" y="2343174"/>
                  <a:pt x="1650603" y="2084294"/>
                  <a:pt x="1331259" y="2084294"/>
                </a:cubicBezTo>
                <a:cubicBezTo>
                  <a:pt x="1011915" y="2084294"/>
                  <a:pt x="753035" y="2343174"/>
                  <a:pt x="753035" y="2662518"/>
                </a:cubicBez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332630" y="3429000"/>
            <a:ext cx="2478742" cy="2389662"/>
          </a:xfrm>
          <a:custGeom>
            <a:avLst/>
            <a:gdLst>
              <a:gd name="connsiteX0" fmla="*/ 0 w 2662518"/>
              <a:gd name="connsiteY0" fmla="*/ 0 h 2662518"/>
              <a:gd name="connsiteX1" fmla="*/ 753034 w 2662518"/>
              <a:gd name="connsiteY1" fmla="*/ 0 h 2662518"/>
              <a:gd name="connsiteX2" fmla="*/ 753034 w 2662518"/>
              <a:gd name="connsiteY2" fmla="*/ 1 h 2662518"/>
              <a:gd name="connsiteX3" fmla="*/ 1331258 w 2662518"/>
              <a:gd name="connsiteY3" fmla="*/ 578225 h 2662518"/>
              <a:gd name="connsiteX4" fmla="*/ 1909482 w 2662518"/>
              <a:gd name="connsiteY4" fmla="*/ 1 h 2662518"/>
              <a:gd name="connsiteX5" fmla="*/ 1909482 w 2662518"/>
              <a:gd name="connsiteY5" fmla="*/ 0 h 2662518"/>
              <a:gd name="connsiteX6" fmla="*/ 2662518 w 2662518"/>
              <a:gd name="connsiteY6" fmla="*/ 0 h 2662518"/>
              <a:gd name="connsiteX7" fmla="*/ 2662518 w 2662518"/>
              <a:gd name="connsiteY7" fmla="*/ 753035 h 2662518"/>
              <a:gd name="connsiteX8" fmla="*/ 2084294 w 2662518"/>
              <a:gd name="connsiteY8" fmla="*/ 1331259 h 2662518"/>
              <a:gd name="connsiteX9" fmla="*/ 2662518 w 2662518"/>
              <a:gd name="connsiteY9" fmla="*/ 1909483 h 2662518"/>
              <a:gd name="connsiteX10" fmla="*/ 2662518 w 2662518"/>
              <a:gd name="connsiteY10" fmla="*/ 2662518 h 2662518"/>
              <a:gd name="connsiteX11" fmla="*/ 0 w 2662518"/>
              <a:gd name="connsiteY11" fmla="*/ 2662518 h 2662518"/>
              <a:gd name="connsiteX12" fmla="*/ 0 w 2662518"/>
              <a:gd name="connsiteY12" fmla="*/ 1909482 h 2662518"/>
              <a:gd name="connsiteX13" fmla="*/ 1 w 2662518"/>
              <a:gd name="connsiteY13" fmla="*/ 1909482 h 2662518"/>
              <a:gd name="connsiteX14" fmla="*/ 578225 w 2662518"/>
              <a:gd name="connsiteY14" fmla="*/ 1331258 h 2662518"/>
              <a:gd name="connsiteX15" fmla="*/ 1 w 2662518"/>
              <a:gd name="connsiteY15" fmla="*/ 753034 h 2662518"/>
              <a:gd name="connsiteX16" fmla="*/ 0 w 2662518"/>
              <a:gd name="connsiteY16" fmla="*/ 753034 h 266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62518" h="2662518">
                <a:moveTo>
                  <a:pt x="0" y="0"/>
                </a:moveTo>
                <a:lnTo>
                  <a:pt x="753034" y="0"/>
                </a:lnTo>
                <a:lnTo>
                  <a:pt x="753034" y="1"/>
                </a:lnTo>
                <a:cubicBezTo>
                  <a:pt x="753034" y="319345"/>
                  <a:pt x="1011914" y="578225"/>
                  <a:pt x="1331258" y="578225"/>
                </a:cubicBezTo>
                <a:cubicBezTo>
                  <a:pt x="1650602" y="578225"/>
                  <a:pt x="1909482" y="319345"/>
                  <a:pt x="1909482" y="1"/>
                </a:cubicBezTo>
                <a:lnTo>
                  <a:pt x="1909482" y="0"/>
                </a:lnTo>
                <a:lnTo>
                  <a:pt x="2662518" y="0"/>
                </a:lnTo>
                <a:lnTo>
                  <a:pt x="2662518" y="753035"/>
                </a:lnTo>
                <a:cubicBezTo>
                  <a:pt x="2343174" y="753035"/>
                  <a:pt x="2084294" y="1011915"/>
                  <a:pt x="2084294" y="1331259"/>
                </a:cubicBezTo>
                <a:cubicBezTo>
                  <a:pt x="2084294" y="1650603"/>
                  <a:pt x="2343174" y="1909483"/>
                  <a:pt x="2662518" y="1909483"/>
                </a:cubicBezTo>
                <a:lnTo>
                  <a:pt x="2662518" y="2662518"/>
                </a:lnTo>
                <a:lnTo>
                  <a:pt x="0" y="2662518"/>
                </a:lnTo>
                <a:lnTo>
                  <a:pt x="0" y="1909482"/>
                </a:lnTo>
                <a:lnTo>
                  <a:pt x="1" y="1909482"/>
                </a:lnTo>
                <a:cubicBezTo>
                  <a:pt x="319345" y="1909482"/>
                  <a:pt x="578225" y="1650602"/>
                  <a:pt x="578225" y="1331258"/>
                </a:cubicBezTo>
                <a:cubicBezTo>
                  <a:pt x="578225" y="1011914"/>
                  <a:pt x="319345" y="753034"/>
                  <a:pt x="1" y="753034"/>
                </a:cubicBezTo>
                <a:lnTo>
                  <a:pt x="0" y="7530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5273059" y="2910033"/>
            <a:ext cx="3017054" cy="2908628"/>
          </a:xfrm>
          <a:custGeom>
            <a:avLst/>
            <a:gdLst>
              <a:gd name="connsiteX0" fmla="*/ 1909481 w 3240741"/>
              <a:gd name="connsiteY0" fmla="*/ 0 h 3240741"/>
              <a:gd name="connsiteX1" fmla="*/ 2475958 w 3240741"/>
              <a:gd name="connsiteY1" fmla="*/ 461692 h 3240741"/>
              <a:gd name="connsiteX2" fmla="*/ 2487705 w 3240741"/>
              <a:gd name="connsiteY2" fmla="*/ 578223 h 3240741"/>
              <a:gd name="connsiteX3" fmla="*/ 3240741 w 3240741"/>
              <a:gd name="connsiteY3" fmla="*/ 578223 h 3240741"/>
              <a:gd name="connsiteX4" fmla="*/ 3240741 w 3240741"/>
              <a:gd name="connsiteY4" fmla="*/ 3240741 h 3240741"/>
              <a:gd name="connsiteX5" fmla="*/ 578223 w 3240741"/>
              <a:gd name="connsiteY5" fmla="*/ 3240741 h 3240741"/>
              <a:gd name="connsiteX6" fmla="*/ 578223 w 3240741"/>
              <a:gd name="connsiteY6" fmla="*/ 2487705 h 3240741"/>
              <a:gd name="connsiteX7" fmla="*/ 461692 w 3240741"/>
              <a:gd name="connsiteY7" fmla="*/ 2475958 h 3240741"/>
              <a:gd name="connsiteX8" fmla="*/ 0 w 3240741"/>
              <a:gd name="connsiteY8" fmla="*/ 1909481 h 3240741"/>
              <a:gd name="connsiteX9" fmla="*/ 461692 w 3240741"/>
              <a:gd name="connsiteY9" fmla="*/ 1343005 h 3240741"/>
              <a:gd name="connsiteX10" fmla="*/ 578223 w 3240741"/>
              <a:gd name="connsiteY10" fmla="*/ 1331257 h 3240741"/>
              <a:gd name="connsiteX11" fmla="*/ 578223 w 3240741"/>
              <a:gd name="connsiteY11" fmla="*/ 578223 h 3240741"/>
              <a:gd name="connsiteX12" fmla="*/ 1331257 w 3240741"/>
              <a:gd name="connsiteY12" fmla="*/ 578223 h 3240741"/>
              <a:gd name="connsiteX13" fmla="*/ 1343005 w 3240741"/>
              <a:gd name="connsiteY13" fmla="*/ 461692 h 3240741"/>
              <a:gd name="connsiteX14" fmla="*/ 1909481 w 3240741"/>
              <a:gd name="connsiteY14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40741" h="3240741">
                <a:moveTo>
                  <a:pt x="1909481" y="0"/>
                </a:moveTo>
                <a:cubicBezTo>
                  <a:pt x="2188907" y="0"/>
                  <a:pt x="2422040" y="198205"/>
                  <a:pt x="2475958" y="461692"/>
                </a:cubicBezTo>
                <a:lnTo>
                  <a:pt x="2487705" y="578223"/>
                </a:lnTo>
                <a:lnTo>
                  <a:pt x="3240741" y="578223"/>
                </a:lnTo>
                <a:lnTo>
                  <a:pt x="3240741" y="3240741"/>
                </a:lnTo>
                <a:lnTo>
                  <a:pt x="578223" y="3240741"/>
                </a:lnTo>
                <a:lnTo>
                  <a:pt x="578223" y="2487705"/>
                </a:lnTo>
                <a:lnTo>
                  <a:pt x="461692" y="2475958"/>
                </a:lnTo>
                <a:cubicBezTo>
                  <a:pt x="198205" y="2422040"/>
                  <a:pt x="0" y="2188907"/>
                  <a:pt x="0" y="1909481"/>
                </a:cubicBezTo>
                <a:cubicBezTo>
                  <a:pt x="0" y="1630055"/>
                  <a:pt x="198205" y="1396922"/>
                  <a:pt x="461692" y="1343005"/>
                </a:cubicBezTo>
                <a:lnTo>
                  <a:pt x="578223" y="1331257"/>
                </a:lnTo>
                <a:lnTo>
                  <a:pt x="578223" y="578223"/>
                </a:lnTo>
                <a:lnTo>
                  <a:pt x="1331257" y="578223"/>
                </a:lnTo>
                <a:lnTo>
                  <a:pt x="1343005" y="461692"/>
                </a:lnTo>
                <a:cubicBezTo>
                  <a:pt x="1396922" y="198205"/>
                  <a:pt x="1630055" y="0"/>
                  <a:pt x="1909481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853889" y="2910033"/>
            <a:ext cx="3017055" cy="2908628"/>
          </a:xfrm>
          <a:custGeom>
            <a:avLst/>
            <a:gdLst>
              <a:gd name="connsiteX0" fmla="*/ 1331258 w 3240742"/>
              <a:gd name="connsiteY0" fmla="*/ 0 h 3240741"/>
              <a:gd name="connsiteX1" fmla="*/ 1897735 w 3240742"/>
              <a:gd name="connsiteY1" fmla="*/ 461692 h 3240741"/>
              <a:gd name="connsiteX2" fmla="*/ 1909482 w 3240742"/>
              <a:gd name="connsiteY2" fmla="*/ 578223 h 3240741"/>
              <a:gd name="connsiteX3" fmla="*/ 2662518 w 3240742"/>
              <a:gd name="connsiteY3" fmla="*/ 578223 h 3240741"/>
              <a:gd name="connsiteX4" fmla="*/ 2662518 w 3240742"/>
              <a:gd name="connsiteY4" fmla="*/ 1331258 h 3240741"/>
              <a:gd name="connsiteX5" fmla="*/ 3240742 w 3240742"/>
              <a:gd name="connsiteY5" fmla="*/ 1909482 h 3240741"/>
              <a:gd name="connsiteX6" fmla="*/ 2662518 w 3240742"/>
              <a:gd name="connsiteY6" fmla="*/ 2487706 h 3240741"/>
              <a:gd name="connsiteX7" fmla="*/ 2662518 w 3240742"/>
              <a:gd name="connsiteY7" fmla="*/ 3240741 h 3240741"/>
              <a:gd name="connsiteX8" fmla="*/ 0 w 3240742"/>
              <a:gd name="connsiteY8" fmla="*/ 3240741 h 3240741"/>
              <a:gd name="connsiteX9" fmla="*/ 0 w 3240742"/>
              <a:gd name="connsiteY9" fmla="*/ 578223 h 3240741"/>
              <a:gd name="connsiteX10" fmla="*/ 753034 w 3240742"/>
              <a:gd name="connsiteY10" fmla="*/ 578223 h 3240741"/>
              <a:gd name="connsiteX11" fmla="*/ 764782 w 3240742"/>
              <a:gd name="connsiteY11" fmla="*/ 461692 h 3240741"/>
              <a:gd name="connsiteX12" fmla="*/ 1331258 w 3240742"/>
              <a:gd name="connsiteY12" fmla="*/ 0 h 324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40742" h="3240741">
                <a:moveTo>
                  <a:pt x="1331258" y="0"/>
                </a:moveTo>
                <a:cubicBezTo>
                  <a:pt x="1610684" y="0"/>
                  <a:pt x="1843817" y="198205"/>
                  <a:pt x="1897735" y="461692"/>
                </a:cubicBezTo>
                <a:lnTo>
                  <a:pt x="1909482" y="578223"/>
                </a:lnTo>
                <a:lnTo>
                  <a:pt x="2662518" y="578223"/>
                </a:lnTo>
                <a:lnTo>
                  <a:pt x="2662518" y="1331258"/>
                </a:lnTo>
                <a:cubicBezTo>
                  <a:pt x="2981862" y="1331258"/>
                  <a:pt x="3240742" y="1590138"/>
                  <a:pt x="3240742" y="1909482"/>
                </a:cubicBezTo>
                <a:cubicBezTo>
                  <a:pt x="3240742" y="2228826"/>
                  <a:pt x="2981862" y="2487706"/>
                  <a:pt x="2662518" y="2487706"/>
                </a:cubicBezTo>
                <a:lnTo>
                  <a:pt x="2662518" y="3240741"/>
                </a:lnTo>
                <a:lnTo>
                  <a:pt x="0" y="3240741"/>
                </a:lnTo>
                <a:lnTo>
                  <a:pt x="0" y="578223"/>
                </a:lnTo>
                <a:lnTo>
                  <a:pt x="753034" y="578223"/>
                </a:lnTo>
                <a:lnTo>
                  <a:pt x="764782" y="461692"/>
                </a:lnTo>
                <a:cubicBezTo>
                  <a:pt x="818699" y="198205"/>
                  <a:pt x="1051832" y="0"/>
                  <a:pt x="1331258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814739" y="6088622"/>
            <a:ext cx="5514523" cy="53788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ответ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14739" y="6203674"/>
            <a:ext cx="5514523" cy="3077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Натюрморт «Яблоки на красном фоне», Кузьма Петров-Водкин</a:t>
            </a:r>
          </a:p>
        </p:txBody>
      </p:sp>
    </p:spTree>
    <p:extLst>
      <p:ext uri="{BB962C8B-B14F-4D97-AF65-F5344CB8AC3E}">
        <p14:creationId xmlns:p14="http://schemas.microsoft.com/office/powerpoint/2010/main" val="87359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</TotalTime>
  <Words>937</Words>
  <Application>Microsoft Office PowerPoint</Application>
  <PresentationFormat>Экран (4:3)</PresentationFormat>
  <Paragraphs>548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Bad Script</vt:lpstr>
      <vt:lpstr>Arial Black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Пользователь</cp:lastModifiedBy>
  <cp:revision>223</cp:revision>
  <cp:lastPrinted>2025-10-21T07:53:47Z</cp:lastPrinted>
  <dcterms:created xsi:type="dcterms:W3CDTF">2025-08-08T07:16:08Z</dcterms:created>
  <dcterms:modified xsi:type="dcterms:W3CDTF">2025-11-12T10:15:33Z</dcterms:modified>
</cp:coreProperties>
</file>