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9" r:id="rId10"/>
    <p:sldId id="270" r:id="rId11"/>
    <p:sldId id="295" r:id="rId12"/>
    <p:sldId id="271" r:id="rId13"/>
    <p:sldId id="273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98" r:id="rId22"/>
    <p:sldId id="285" r:id="rId23"/>
    <p:sldId id="286" r:id="rId24"/>
    <p:sldId id="288" r:id="rId25"/>
    <p:sldId id="292" r:id="rId26"/>
    <p:sldId id="29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DEED2B-C0F8-480D-9BCA-E648C49DDD4D}" type="doc">
      <dgm:prSet loTypeId="urn:microsoft.com/office/officeart/2005/8/layout/radial5" loCatId="relationship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4D0F7478-377D-45E6-90C9-F8051956A0EF}">
      <dgm:prSet phldrT="[Текст]" custT="1"/>
      <dgm:spPr/>
      <dgm:t>
        <a:bodyPr/>
        <a:lstStyle/>
        <a:p>
          <a:r>
            <a:rPr lang="ru-RU" sz="1800" b="1" dirty="0">
              <a:solidFill>
                <a:srgbClr val="C00000"/>
              </a:solidFill>
            </a:rPr>
            <a:t>значение</a:t>
          </a:r>
          <a:r>
            <a:rPr lang="ru-RU" sz="1800" b="1" baseline="0" dirty="0">
              <a:solidFill>
                <a:srgbClr val="C00000"/>
              </a:solidFill>
            </a:rPr>
            <a:t> лишайников</a:t>
          </a:r>
          <a:endParaRPr lang="ru-RU" sz="1800" b="1" dirty="0">
            <a:solidFill>
              <a:srgbClr val="C00000"/>
            </a:solidFill>
          </a:endParaRPr>
        </a:p>
      </dgm:t>
    </dgm:pt>
    <dgm:pt modelId="{39FC8C83-3B42-4CF5-804C-C0DB9C971A42}" type="parTrans" cxnId="{324EE721-84F7-47B7-BA9A-8A67BFBDB6F3}">
      <dgm:prSet/>
      <dgm:spPr/>
      <dgm:t>
        <a:bodyPr/>
        <a:lstStyle/>
        <a:p>
          <a:endParaRPr lang="ru-RU"/>
        </a:p>
      </dgm:t>
    </dgm:pt>
    <dgm:pt modelId="{570551A4-D42B-4549-A98F-A4D4AEA9C9B4}" type="sibTrans" cxnId="{324EE721-84F7-47B7-BA9A-8A67BFBDB6F3}">
      <dgm:prSet/>
      <dgm:spPr/>
      <dgm:t>
        <a:bodyPr/>
        <a:lstStyle/>
        <a:p>
          <a:endParaRPr lang="ru-RU"/>
        </a:p>
      </dgm:t>
    </dgm:pt>
    <dgm:pt modelId="{79626D80-4F5D-4FA8-BB50-811F3FF20FEB}">
      <dgm:prSet phldrT="[Текст]"/>
      <dgm:spPr/>
      <dgm:t>
        <a:bodyPr/>
        <a:lstStyle/>
        <a:p>
          <a:r>
            <a:rPr lang="ru-RU">
              <a:solidFill>
                <a:srgbClr val="C00000"/>
              </a:solidFill>
            </a:rPr>
            <a:t>?</a:t>
          </a:r>
        </a:p>
      </dgm:t>
    </dgm:pt>
    <dgm:pt modelId="{BE11753F-7C87-46B0-B8D7-6781F234AFA6}" type="parTrans" cxnId="{E26321BB-2BD0-489A-9CF1-EC009591C2F8}">
      <dgm:prSet/>
      <dgm:spPr/>
      <dgm:t>
        <a:bodyPr/>
        <a:lstStyle/>
        <a:p>
          <a:endParaRPr lang="ru-RU"/>
        </a:p>
      </dgm:t>
    </dgm:pt>
    <dgm:pt modelId="{2971896E-0D33-428A-A63D-2D9BB4548E9F}" type="sibTrans" cxnId="{E26321BB-2BD0-489A-9CF1-EC009591C2F8}">
      <dgm:prSet/>
      <dgm:spPr/>
      <dgm:t>
        <a:bodyPr/>
        <a:lstStyle/>
        <a:p>
          <a:endParaRPr lang="ru-RU"/>
        </a:p>
      </dgm:t>
    </dgm:pt>
    <dgm:pt modelId="{337EA262-A13B-40CE-B825-CEA4EA606A17}">
      <dgm:prSet phldrT="[Текст]"/>
      <dgm:spPr/>
      <dgm:t>
        <a:bodyPr/>
        <a:lstStyle/>
        <a:p>
          <a:r>
            <a:rPr lang="ru-RU" dirty="0">
              <a:solidFill>
                <a:srgbClr val="C00000"/>
              </a:solidFill>
            </a:rPr>
            <a:t>?</a:t>
          </a:r>
        </a:p>
      </dgm:t>
    </dgm:pt>
    <dgm:pt modelId="{2B08BE27-DDE1-4EAD-9627-67B67A468265}" type="parTrans" cxnId="{EC12BBF9-B837-438C-8E64-FDDD9175CC64}">
      <dgm:prSet/>
      <dgm:spPr/>
      <dgm:t>
        <a:bodyPr/>
        <a:lstStyle/>
        <a:p>
          <a:endParaRPr lang="ru-RU"/>
        </a:p>
      </dgm:t>
    </dgm:pt>
    <dgm:pt modelId="{0E95D3AA-9605-41D1-A0F6-04B097A0B931}" type="sibTrans" cxnId="{EC12BBF9-B837-438C-8E64-FDDD9175CC64}">
      <dgm:prSet/>
      <dgm:spPr/>
      <dgm:t>
        <a:bodyPr/>
        <a:lstStyle/>
        <a:p>
          <a:endParaRPr lang="ru-RU"/>
        </a:p>
      </dgm:t>
    </dgm:pt>
    <dgm:pt modelId="{888F59A5-444F-4CCB-AF8F-FCF31D4B81A4}">
      <dgm:prSet phldrT="[Текст]" custT="1"/>
      <dgm:spPr/>
      <dgm:t>
        <a:bodyPr/>
        <a:lstStyle/>
        <a:p>
          <a:r>
            <a:rPr lang="ru-RU" sz="1800" b="1" dirty="0">
              <a:solidFill>
                <a:srgbClr val="C00000"/>
              </a:solidFill>
            </a:rPr>
            <a:t>почвообразование</a:t>
          </a:r>
        </a:p>
      </dgm:t>
    </dgm:pt>
    <dgm:pt modelId="{F4C5CD43-08F4-4EB6-8B54-C307DF7FDD06}" type="parTrans" cxnId="{23ECC2E0-4225-42B6-8D92-F432B8963A0C}">
      <dgm:prSet/>
      <dgm:spPr/>
      <dgm:t>
        <a:bodyPr/>
        <a:lstStyle/>
        <a:p>
          <a:endParaRPr lang="ru-RU"/>
        </a:p>
      </dgm:t>
    </dgm:pt>
    <dgm:pt modelId="{B52CC6FA-557F-4F31-BB7C-5FFC8A379E4B}" type="sibTrans" cxnId="{23ECC2E0-4225-42B6-8D92-F432B8963A0C}">
      <dgm:prSet/>
      <dgm:spPr/>
      <dgm:t>
        <a:bodyPr/>
        <a:lstStyle/>
        <a:p>
          <a:endParaRPr lang="ru-RU"/>
        </a:p>
      </dgm:t>
    </dgm:pt>
    <dgm:pt modelId="{0FB3F3DD-645B-4EE4-8917-D89645AA0F0D}">
      <dgm:prSet phldrT="[Текст]" phldr="1"/>
      <dgm:spPr/>
      <dgm:t>
        <a:bodyPr/>
        <a:lstStyle/>
        <a:p>
          <a:endParaRPr lang="ru-RU"/>
        </a:p>
      </dgm:t>
    </dgm:pt>
    <dgm:pt modelId="{FC751C80-37AB-460E-B469-FC629CB0B989}" type="parTrans" cxnId="{9237E508-C5A8-49E9-A8AA-A41026EDBD04}">
      <dgm:prSet/>
      <dgm:spPr/>
      <dgm:t>
        <a:bodyPr/>
        <a:lstStyle/>
        <a:p>
          <a:endParaRPr lang="ru-RU"/>
        </a:p>
      </dgm:t>
    </dgm:pt>
    <dgm:pt modelId="{B46D007C-9253-426E-AC45-1D0401A19EF5}" type="sibTrans" cxnId="{9237E508-C5A8-49E9-A8AA-A41026EDBD04}">
      <dgm:prSet/>
      <dgm:spPr/>
      <dgm:t>
        <a:bodyPr/>
        <a:lstStyle/>
        <a:p>
          <a:endParaRPr lang="ru-RU"/>
        </a:p>
      </dgm:t>
    </dgm:pt>
    <dgm:pt modelId="{E38299D4-933C-498C-84E4-3D830D73D922}">
      <dgm:prSet phldrT="[Текст]" custT="1"/>
      <dgm:spPr/>
      <dgm:t>
        <a:bodyPr/>
        <a:lstStyle/>
        <a:p>
          <a:r>
            <a:rPr lang="ru-RU" sz="1800" b="1">
              <a:solidFill>
                <a:srgbClr val="C00000"/>
              </a:solidFill>
            </a:rPr>
            <a:t>медицина</a:t>
          </a:r>
        </a:p>
      </dgm:t>
    </dgm:pt>
    <dgm:pt modelId="{086B3EB0-9691-419E-A7C6-48495E959C64}" type="sibTrans" cxnId="{CF41C5DD-0A62-4423-A5CC-13728B175A05}">
      <dgm:prSet/>
      <dgm:spPr/>
      <dgm:t>
        <a:bodyPr/>
        <a:lstStyle/>
        <a:p>
          <a:endParaRPr lang="ru-RU"/>
        </a:p>
      </dgm:t>
    </dgm:pt>
    <dgm:pt modelId="{A4BF196C-7722-4CB7-A2D8-FBE30845FA11}" type="parTrans" cxnId="{CF41C5DD-0A62-4423-A5CC-13728B175A05}">
      <dgm:prSet/>
      <dgm:spPr/>
      <dgm:t>
        <a:bodyPr/>
        <a:lstStyle/>
        <a:p>
          <a:endParaRPr lang="ru-RU"/>
        </a:p>
      </dgm:t>
    </dgm:pt>
    <dgm:pt modelId="{280952DC-710B-405D-AD11-C6293C015C4C}">
      <dgm:prSet phldrT="[Текст]" phldr="1"/>
      <dgm:spPr/>
      <dgm:t>
        <a:bodyPr/>
        <a:lstStyle/>
        <a:p>
          <a:endParaRPr lang="ru-RU"/>
        </a:p>
      </dgm:t>
    </dgm:pt>
    <dgm:pt modelId="{CE33F832-5F17-4D5C-894D-BD06EDF8C2A7}" type="parTrans" cxnId="{35A004B2-F5AA-4771-9EFB-388DBA77C473}">
      <dgm:prSet custLinFactNeighborX="32927" custLinFactNeighborY="8815"/>
      <dgm:spPr/>
      <dgm:t>
        <a:bodyPr/>
        <a:lstStyle/>
        <a:p>
          <a:endParaRPr lang="ru-RU"/>
        </a:p>
      </dgm:t>
    </dgm:pt>
    <dgm:pt modelId="{0E48B1F6-498E-41BC-B666-0221CFC98A23}" type="sibTrans" cxnId="{35A004B2-F5AA-4771-9EFB-388DBA77C473}">
      <dgm:prSet/>
      <dgm:spPr/>
      <dgm:t>
        <a:bodyPr/>
        <a:lstStyle/>
        <a:p>
          <a:endParaRPr lang="ru-RU"/>
        </a:p>
      </dgm:t>
    </dgm:pt>
    <dgm:pt modelId="{6F390E81-685E-481B-B0AB-DA24A995873C}">
      <dgm:prSet phldrT="[Текст]"/>
      <dgm:spPr/>
      <dgm:t>
        <a:bodyPr/>
        <a:lstStyle/>
        <a:p>
          <a:endParaRPr lang="ru-RU"/>
        </a:p>
      </dgm:t>
    </dgm:pt>
    <dgm:pt modelId="{563383A2-A947-47B5-925D-080E6F887045}" type="parTrans" cxnId="{1450FD72-795C-474F-A48C-83B2C489995F}">
      <dgm:prSet custLinFactNeighborX="32927" custLinFactNeighborY="8815"/>
      <dgm:spPr/>
      <dgm:t>
        <a:bodyPr/>
        <a:lstStyle/>
        <a:p>
          <a:endParaRPr lang="ru-RU"/>
        </a:p>
      </dgm:t>
    </dgm:pt>
    <dgm:pt modelId="{AF8F0ABA-C946-4332-A00F-396D3454D227}" type="sibTrans" cxnId="{1450FD72-795C-474F-A48C-83B2C489995F}">
      <dgm:prSet/>
      <dgm:spPr/>
      <dgm:t>
        <a:bodyPr/>
        <a:lstStyle/>
        <a:p>
          <a:endParaRPr lang="ru-RU"/>
        </a:p>
      </dgm:t>
    </dgm:pt>
    <dgm:pt modelId="{3F849716-0B96-48F1-B201-947084C5DA0C}">
      <dgm:prSet/>
      <dgm:spPr/>
      <dgm:t>
        <a:bodyPr/>
        <a:lstStyle/>
        <a:p>
          <a:r>
            <a:rPr lang="ru-RU" dirty="0">
              <a:solidFill>
                <a:srgbClr val="C00000"/>
              </a:solidFill>
            </a:rPr>
            <a:t>?</a:t>
          </a:r>
        </a:p>
      </dgm:t>
    </dgm:pt>
    <dgm:pt modelId="{AE4C6F33-CB2B-4581-95D3-AF5AC934D341}" type="parTrans" cxnId="{288AFFB6-DDDE-4717-9E97-47805EA3A7B6}">
      <dgm:prSet/>
      <dgm:spPr/>
      <dgm:t>
        <a:bodyPr/>
        <a:lstStyle/>
        <a:p>
          <a:endParaRPr lang="ru-RU"/>
        </a:p>
      </dgm:t>
    </dgm:pt>
    <dgm:pt modelId="{48C90D01-A58E-45F3-AE95-4A6AB843EDC1}" type="sibTrans" cxnId="{288AFFB6-DDDE-4717-9E97-47805EA3A7B6}">
      <dgm:prSet/>
      <dgm:spPr/>
      <dgm:t>
        <a:bodyPr/>
        <a:lstStyle/>
        <a:p>
          <a:endParaRPr lang="ru-RU"/>
        </a:p>
      </dgm:t>
    </dgm:pt>
    <dgm:pt modelId="{37C05633-732C-47C8-8E7B-DF9557DC8755}" type="pres">
      <dgm:prSet presAssocID="{9EDEED2B-C0F8-480D-9BCA-E648C49DDD4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43A9F1-D502-4850-A1BB-16D3C82BF9D9}" type="pres">
      <dgm:prSet presAssocID="{4D0F7478-377D-45E6-90C9-F8051956A0EF}" presName="centerShape" presStyleLbl="node0" presStyleIdx="0" presStyleCnt="1" custScaleX="142909" custScaleY="116907" custLinFactNeighborX="-6936" custLinFactNeighborY="-1721"/>
      <dgm:spPr/>
      <dgm:t>
        <a:bodyPr/>
        <a:lstStyle/>
        <a:p>
          <a:endParaRPr lang="ru-RU"/>
        </a:p>
      </dgm:t>
    </dgm:pt>
    <dgm:pt modelId="{C72F2C38-7212-465D-975B-B5B212CB490A}" type="pres">
      <dgm:prSet presAssocID="{BE11753F-7C87-46B0-B8D7-6781F234AFA6}" presName="parTrans" presStyleLbl="sibTrans2D1" presStyleIdx="0" presStyleCnt="5"/>
      <dgm:spPr/>
      <dgm:t>
        <a:bodyPr/>
        <a:lstStyle/>
        <a:p>
          <a:endParaRPr lang="ru-RU"/>
        </a:p>
      </dgm:t>
    </dgm:pt>
    <dgm:pt modelId="{96B7CFD8-AD53-4895-ACAB-6C86E0AA66E4}" type="pres">
      <dgm:prSet presAssocID="{BE11753F-7C87-46B0-B8D7-6781F234AFA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DB7C81D9-6DFF-4D20-8622-635EDD1F61FB}" type="pres">
      <dgm:prSet presAssocID="{79626D80-4F5D-4FA8-BB50-811F3FF20FEB}" presName="node" presStyleLbl="node1" presStyleIdx="0" presStyleCnt="5" custScaleX="158251" custScaleY="58564" custRadScaleRad="119308" custRadScaleInc="483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76D69-F874-4866-9C3F-8D876BC656E7}" type="pres">
      <dgm:prSet presAssocID="{A4BF196C-7722-4CB7-A2D8-FBE30845FA11}" presName="parTrans" presStyleLbl="sibTrans2D1" presStyleIdx="1" presStyleCnt="5" custLinFactNeighborX="32927" custLinFactNeighborY="8815"/>
      <dgm:spPr/>
      <dgm:t>
        <a:bodyPr/>
        <a:lstStyle/>
        <a:p>
          <a:endParaRPr lang="ru-RU"/>
        </a:p>
      </dgm:t>
    </dgm:pt>
    <dgm:pt modelId="{43977B92-B840-4176-B0EA-28E6892BC451}" type="pres">
      <dgm:prSet presAssocID="{A4BF196C-7722-4CB7-A2D8-FBE30845FA1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F6546A5-BE5F-4A8F-B3F3-1D2DFD9AE291}" type="pres">
      <dgm:prSet presAssocID="{E38299D4-933C-498C-84E4-3D830D73D922}" presName="node" presStyleLbl="node1" presStyleIdx="1" presStyleCnt="5" custScaleX="148072" custScaleY="54034" custRadScaleRad="103071" custRadScaleInc="26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F1879-2533-4DC4-A530-A34BF8D4141A}" type="pres">
      <dgm:prSet presAssocID="{2B08BE27-DDE1-4EAD-9627-67B67A468265}" presName="parTrans" presStyleLbl="sibTrans2D1" presStyleIdx="2" presStyleCnt="5"/>
      <dgm:spPr/>
      <dgm:t>
        <a:bodyPr/>
        <a:lstStyle/>
        <a:p>
          <a:endParaRPr lang="ru-RU"/>
        </a:p>
      </dgm:t>
    </dgm:pt>
    <dgm:pt modelId="{36B4A228-4A45-47E8-892E-F721A92C21DF}" type="pres">
      <dgm:prSet presAssocID="{2B08BE27-DDE1-4EAD-9627-67B67A468265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38EF4655-D8A7-4A3E-872B-A6C24BEC4211}" type="pres">
      <dgm:prSet presAssocID="{337EA262-A13B-40CE-B825-CEA4EA606A17}" presName="node" presStyleLbl="node1" presStyleIdx="2" presStyleCnt="5" custScaleX="148203" custScaleY="56627" custRadScaleRad="106975" custRadScaleInc="4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29559-72B9-41D1-98AE-09CC593B2C62}" type="pres">
      <dgm:prSet presAssocID="{F4C5CD43-08F4-4EB6-8B54-C307DF7FDD06}" presName="parTrans" presStyleLbl="sibTrans2D1" presStyleIdx="3" presStyleCnt="5"/>
      <dgm:spPr/>
      <dgm:t>
        <a:bodyPr/>
        <a:lstStyle/>
        <a:p>
          <a:endParaRPr lang="ru-RU"/>
        </a:p>
      </dgm:t>
    </dgm:pt>
    <dgm:pt modelId="{1C8A7D34-CD58-44E4-90EB-B9B67A06B920}" type="pres">
      <dgm:prSet presAssocID="{F4C5CD43-08F4-4EB6-8B54-C307DF7FDD0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8C84E8B-DC53-40FF-9E26-3A42886AE5E8}" type="pres">
      <dgm:prSet presAssocID="{888F59A5-444F-4CCB-AF8F-FCF31D4B81A4}" presName="node" presStyleLbl="node1" presStyleIdx="3" presStyleCnt="5" custScaleX="145501" custScaleY="56226" custRadScaleRad="141580" custRadScaleInc="48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AC95D-E2D1-4464-AF06-89CB52DE1C3A}" type="pres">
      <dgm:prSet presAssocID="{AE4C6F33-CB2B-4581-95D3-AF5AC934D341}" presName="parTrans" presStyleLbl="sibTrans2D1" presStyleIdx="4" presStyleCnt="5"/>
      <dgm:spPr/>
      <dgm:t>
        <a:bodyPr/>
        <a:lstStyle/>
        <a:p>
          <a:endParaRPr lang="ru-RU"/>
        </a:p>
      </dgm:t>
    </dgm:pt>
    <dgm:pt modelId="{9B55655E-819B-4E4A-B30E-D9FC85A6E3A8}" type="pres">
      <dgm:prSet presAssocID="{AE4C6F33-CB2B-4581-95D3-AF5AC934D341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A2CB2ABD-9DF0-4FB5-989C-298C1972A857}" type="pres">
      <dgm:prSet presAssocID="{3F849716-0B96-48F1-B201-947084C5DA0C}" presName="node" presStyleLbl="node1" presStyleIdx="4" presStyleCnt="5" custScaleX="168774" custScaleY="60290" custRadScaleRad="130308" custRadScaleInc="59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F82A2D-EB0D-4E36-BC7D-D39FEBB5CADE}" type="presOf" srcId="{2B08BE27-DDE1-4EAD-9627-67B67A468265}" destId="{36B4A228-4A45-47E8-892E-F721A92C21DF}" srcOrd="1" destOrd="0" presId="urn:microsoft.com/office/officeart/2005/8/layout/radial5"/>
    <dgm:cxn modelId="{23ECC2E0-4225-42B6-8D92-F432B8963A0C}" srcId="{4D0F7478-377D-45E6-90C9-F8051956A0EF}" destId="{888F59A5-444F-4CCB-AF8F-FCF31D4B81A4}" srcOrd="3" destOrd="0" parTransId="{F4C5CD43-08F4-4EB6-8B54-C307DF7FDD06}" sibTransId="{B52CC6FA-557F-4F31-BB7C-5FFC8A379E4B}"/>
    <dgm:cxn modelId="{9237E508-C5A8-49E9-A8AA-A41026EDBD04}" srcId="{9EDEED2B-C0F8-480D-9BCA-E648C49DDD4D}" destId="{0FB3F3DD-645B-4EE4-8917-D89645AA0F0D}" srcOrd="1" destOrd="0" parTransId="{FC751C80-37AB-460E-B469-FC629CB0B989}" sibTransId="{B46D007C-9253-426E-AC45-1D0401A19EF5}"/>
    <dgm:cxn modelId="{38321132-C828-4308-9591-9D37135192CC}" type="presOf" srcId="{F4C5CD43-08F4-4EB6-8B54-C307DF7FDD06}" destId="{1C8A7D34-CD58-44E4-90EB-B9B67A06B920}" srcOrd="1" destOrd="0" presId="urn:microsoft.com/office/officeart/2005/8/layout/radial5"/>
    <dgm:cxn modelId="{35A004B2-F5AA-4771-9EFB-388DBA77C473}" srcId="{9EDEED2B-C0F8-480D-9BCA-E648C49DDD4D}" destId="{280952DC-710B-405D-AD11-C6293C015C4C}" srcOrd="2" destOrd="0" parTransId="{CE33F832-5F17-4D5C-894D-BD06EDF8C2A7}" sibTransId="{0E48B1F6-498E-41BC-B666-0221CFC98A23}"/>
    <dgm:cxn modelId="{462B47EB-F1EE-4D43-BCDB-86AB3477DF15}" type="presOf" srcId="{BE11753F-7C87-46B0-B8D7-6781F234AFA6}" destId="{C72F2C38-7212-465D-975B-B5B212CB490A}" srcOrd="0" destOrd="0" presId="urn:microsoft.com/office/officeart/2005/8/layout/radial5"/>
    <dgm:cxn modelId="{7EE43889-83A3-4A3D-B65C-3812AECD58DC}" type="presOf" srcId="{AE4C6F33-CB2B-4581-95D3-AF5AC934D341}" destId="{9B55655E-819B-4E4A-B30E-D9FC85A6E3A8}" srcOrd="1" destOrd="0" presId="urn:microsoft.com/office/officeart/2005/8/layout/radial5"/>
    <dgm:cxn modelId="{E26321BB-2BD0-489A-9CF1-EC009591C2F8}" srcId="{4D0F7478-377D-45E6-90C9-F8051956A0EF}" destId="{79626D80-4F5D-4FA8-BB50-811F3FF20FEB}" srcOrd="0" destOrd="0" parTransId="{BE11753F-7C87-46B0-B8D7-6781F234AFA6}" sibTransId="{2971896E-0D33-428A-A63D-2D9BB4548E9F}"/>
    <dgm:cxn modelId="{12A2F7CB-3297-4327-BF25-8D2DC52A4FAB}" type="presOf" srcId="{BE11753F-7C87-46B0-B8D7-6781F234AFA6}" destId="{96B7CFD8-AD53-4895-ACAB-6C86E0AA66E4}" srcOrd="1" destOrd="0" presId="urn:microsoft.com/office/officeart/2005/8/layout/radial5"/>
    <dgm:cxn modelId="{1450FD72-795C-474F-A48C-83B2C489995F}" srcId="{9EDEED2B-C0F8-480D-9BCA-E648C49DDD4D}" destId="{6F390E81-685E-481B-B0AB-DA24A995873C}" srcOrd="3" destOrd="0" parTransId="{563383A2-A947-47B5-925D-080E6F887045}" sibTransId="{AF8F0ABA-C946-4332-A00F-396D3454D227}"/>
    <dgm:cxn modelId="{8B27D650-6E70-4A1D-90E1-C634FDB45FBA}" type="presOf" srcId="{9EDEED2B-C0F8-480D-9BCA-E648C49DDD4D}" destId="{37C05633-732C-47C8-8E7B-DF9557DC8755}" srcOrd="0" destOrd="0" presId="urn:microsoft.com/office/officeart/2005/8/layout/radial5"/>
    <dgm:cxn modelId="{89DC6219-C78E-45FA-B993-74CBF9DF5A9A}" type="presOf" srcId="{79626D80-4F5D-4FA8-BB50-811F3FF20FEB}" destId="{DB7C81D9-6DFF-4D20-8622-635EDD1F61FB}" srcOrd="0" destOrd="0" presId="urn:microsoft.com/office/officeart/2005/8/layout/radial5"/>
    <dgm:cxn modelId="{A5FBA5C2-53CA-4445-9F58-3F9D618408DE}" type="presOf" srcId="{2B08BE27-DDE1-4EAD-9627-67B67A468265}" destId="{F31F1879-2533-4DC4-A530-A34BF8D4141A}" srcOrd="0" destOrd="0" presId="urn:microsoft.com/office/officeart/2005/8/layout/radial5"/>
    <dgm:cxn modelId="{16BB7138-1BAB-4A52-93BB-E2838F65418D}" type="presOf" srcId="{A4BF196C-7722-4CB7-A2D8-FBE30845FA11}" destId="{04276D69-F874-4866-9C3F-8D876BC656E7}" srcOrd="0" destOrd="0" presId="urn:microsoft.com/office/officeart/2005/8/layout/radial5"/>
    <dgm:cxn modelId="{E1598187-2FA5-45F8-9A91-C355DE6FFAB1}" type="presOf" srcId="{337EA262-A13B-40CE-B825-CEA4EA606A17}" destId="{38EF4655-D8A7-4A3E-872B-A6C24BEC4211}" srcOrd="0" destOrd="0" presId="urn:microsoft.com/office/officeart/2005/8/layout/radial5"/>
    <dgm:cxn modelId="{EC12BBF9-B837-438C-8E64-FDDD9175CC64}" srcId="{4D0F7478-377D-45E6-90C9-F8051956A0EF}" destId="{337EA262-A13B-40CE-B825-CEA4EA606A17}" srcOrd="2" destOrd="0" parTransId="{2B08BE27-DDE1-4EAD-9627-67B67A468265}" sibTransId="{0E95D3AA-9605-41D1-A0F6-04B097A0B931}"/>
    <dgm:cxn modelId="{963DA83C-63C9-4E1D-BA3D-CCDCDB055DC6}" type="presOf" srcId="{E38299D4-933C-498C-84E4-3D830D73D922}" destId="{2F6546A5-BE5F-4A8F-B3F3-1D2DFD9AE291}" srcOrd="0" destOrd="0" presId="urn:microsoft.com/office/officeart/2005/8/layout/radial5"/>
    <dgm:cxn modelId="{CF41C5DD-0A62-4423-A5CC-13728B175A05}" srcId="{4D0F7478-377D-45E6-90C9-F8051956A0EF}" destId="{E38299D4-933C-498C-84E4-3D830D73D922}" srcOrd="1" destOrd="0" parTransId="{A4BF196C-7722-4CB7-A2D8-FBE30845FA11}" sibTransId="{086B3EB0-9691-419E-A7C6-48495E959C64}"/>
    <dgm:cxn modelId="{F0EE5CAD-1B29-4015-867A-33B5A8EAB01C}" type="presOf" srcId="{AE4C6F33-CB2B-4581-95D3-AF5AC934D341}" destId="{64FAC95D-E2D1-4464-AF06-89CB52DE1C3A}" srcOrd="0" destOrd="0" presId="urn:microsoft.com/office/officeart/2005/8/layout/radial5"/>
    <dgm:cxn modelId="{288AFFB6-DDDE-4717-9E97-47805EA3A7B6}" srcId="{4D0F7478-377D-45E6-90C9-F8051956A0EF}" destId="{3F849716-0B96-48F1-B201-947084C5DA0C}" srcOrd="4" destOrd="0" parTransId="{AE4C6F33-CB2B-4581-95D3-AF5AC934D341}" sibTransId="{48C90D01-A58E-45F3-AE95-4A6AB843EDC1}"/>
    <dgm:cxn modelId="{7017019B-049E-4720-8FCC-E1A98BC7C3FD}" type="presOf" srcId="{888F59A5-444F-4CCB-AF8F-FCF31D4B81A4}" destId="{E8C84E8B-DC53-40FF-9E26-3A42886AE5E8}" srcOrd="0" destOrd="0" presId="urn:microsoft.com/office/officeart/2005/8/layout/radial5"/>
    <dgm:cxn modelId="{B3A5566A-16AC-44A8-A68B-F517DBD63C4E}" type="presOf" srcId="{A4BF196C-7722-4CB7-A2D8-FBE30845FA11}" destId="{43977B92-B840-4176-B0EA-28E6892BC451}" srcOrd="1" destOrd="0" presId="urn:microsoft.com/office/officeart/2005/8/layout/radial5"/>
    <dgm:cxn modelId="{324EE721-84F7-47B7-BA9A-8A67BFBDB6F3}" srcId="{9EDEED2B-C0F8-480D-9BCA-E648C49DDD4D}" destId="{4D0F7478-377D-45E6-90C9-F8051956A0EF}" srcOrd="0" destOrd="0" parTransId="{39FC8C83-3B42-4CF5-804C-C0DB9C971A42}" sibTransId="{570551A4-D42B-4549-A98F-A4D4AEA9C9B4}"/>
    <dgm:cxn modelId="{A1B8ED67-BE62-4945-9340-83383A0B54A1}" type="presOf" srcId="{F4C5CD43-08F4-4EB6-8B54-C307DF7FDD06}" destId="{9A729559-72B9-41D1-98AE-09CC593B2C62}" srcOrd="0" destOrd="0" presId="urn:microsoft.com/office/officeart/2005/8/layout/radial5"/>
    <dgm:cxn modelId="{E0A535AA-BF7C-409A-9EEF-592C9A018F80}" type="presOf" srcId="{4D0F7478-377D-45E6-90C9-F8051956A0EF}" destId="{9643A9F1-D502-4850-A1BB-16D3C82BF9D9}" srcOrd="0" destOrd="0" presId="urn:microsoft.com/office/officeart/2005/8/layout/radial5"/>
    <dgm:cxn modelId="{B8472900-8EFC-4E2C-A966-E391BFDD680F}" type="presOf" srcId="{3F849716-0B96-48F1-B201-947084C5DA0C}" destId="{A2CB2ABD-9DF0-4FB5-989C-298C1972A857}" srcOrd="0" destOrd="0" presId="urn:microsoft.com/office/officeart/2005/8/layout/radial5"/>
    <dgm:cxn modelId="{8769380E-4E23-4AAF-AA5F-640D7D84756C}" type="presParOf" srcId="{37C05633-732C-47C8-8E7B-DF9557DC8755}" destId="{9643A9F1-D502-4850-A1BB-16D3C82BF9D9}" srcOrd="0" destOrd="0" presId="urn:microsoft.com/office/officeart/2005/8/layout/radial5"/>
    <dgm:cxn modelId="{F20DB116-257A-4B66-98F1-B231C57DF8DB}" type="presParOf" srcId="{37C05633-732C-47C8-8E7B-DF9557DC8755}" destId="{C72F2C38-7212-465D-975B-B5B212CB490A}" srcOrd="1" destOrd="0" presId="urn:microsoft.com/office/officeart/2005/8/layout/radial5"/>
    <dgm:cxn modelId="{14F61ACB-E840-4CBC-B915-C1D48B04D54B}" type="presParOf" srcId="{C72F2C38-7212-465D-975B-B5B212CB490A}" destId="{96B7CFD8-AD53-4895-ACAB-6C86E0AA66E4}" srcOrd="0" destOrd="0" presId="urn:microsoft.com/office/officeart/2005/8/layout/radial5"/>
    <dgm:cxn modelId="{B6AA4DB6-BF70-4D81-8D11-AA59AFC44908}" type="presParOf" srcId="{37C05633-732C-47C8-8E7B-DF9557DC8755}" destId="{DB7C81D9-6DFF-4D20-8622-635EDD1F61FB}" srcOrd="2" destOrd="0" presId="urn:microsoft.com/office/officeart/2005/8/layout/radial5"/>
    <dgm:cxn modelId="{AA26BE7E-962D-4C28-A135-6B42E1E3A362}" type="presParOf" srcId="{37C05633-732C-47C8-8E7B-DF9557DC8755}" destId="{04276D69-F874-4866-9C3F-8D876BC656E7}" srcOrd="3" destOrd="0" presId="urn:microsoft.com/office/officeart/2005/8/layout/radial5"/>
    <dgm:cxn modelId="{BD613462-E72D-4B16-8FEC-37F7EB48620B}" type="presParOf" srcId="{04276D69-F874-4866-9C3F-8D876BC656E7}" destId="{43977B92-B840-4176-B0EA-28E6892BC451}" srcOrd="0" destOrd="0" presId="urn:microsoft.com/office/officeart/2005/8/layout/radial5"/>
    <dgm:cxn modelId="{8CC0BCDE-3449-4638-845D-9A10EFC62C1F}" type="presParOf" srcId="{37C05633-732C-47C8-8E7B-DF9557DC8755}" destId="{2F6546A5-BE5F-4A8F-B3F3-1D2DFD9AE291}" srcOrd="4" destOrd="0" presId="urn:microsoft.com/office/officeart/2005/8/layout/radial5"/>
    <dgm:cxn modelId="{A72EE44E-E0C0-4084-937C-E1895503AA84}" type="presParOf" srcId="{37C05633-732C-47C8-8E7B-DF9557DC8755}" destId="{F31F1879-2533-4DC4-A530-A34BF8D4141A}" srcOrd="5" destOrd="0" presId="urn:microsoft.com/office/officeart/2005/8/layout/radial5"/>
    <dgm:cxn modelId="{6112EE79-EAF9-4204-BD13-79ED2DD68A76}" type="presParOf" srcId="{F31F1879-2533-4DC4-A530-A34BF8D4141A}" destId="{36B4A228-4A45-47E8-892E-F721A92C21DF}" srcOrd="0" destOrd="0" presId="urn:microsoft.com/office/officeart/2005/8/layout/radial5"/>
    <dgm:cxn modelId="{2BE45DDB-85D0-445F-A9FD-D5356B88349A}" type="presParOf" srcId="{37C05633-732C-47C8-8E7B-DF9557DC8755}" destId="{38EF4655-D8A7-4A3E-872B-A6C24BEC4211}" srcOrd="6" destOrd="0" presId="urn:microsoft.com/office/officeart/2005/8/layout/radial5"/>
    <dgm:cxn modelId="{92B0E1C1-B4C3-435B-96A5-F2C936F45633}" type="presParOf" srcId="{37C05633-732C-47C8-8E7B-DF9557DC8755}" destId="{9A729559-72B9-41D1-98AE-09CC593B2C62}" srcOrd="7" destOrd="0" presId="urn:microsoft.com/office/officeart/2005/8/layout/radial5"/>
    <dgm:cxn modelId="{BDC4E987-3E96-423B-88BA-9A49A9636963}" type="presParOf" srcId="{9A729559-72B9-41D1-98AE-09CC593B2C62}" destId="{1C8A7D34-CD58-44E4-90EB-B9B67A06B920}" srcOrd="0" destOrd="0" presId="urn:microsoft.com/office/officeart/2005/8/layout/radial5"/>
    <dgm:cxn modelId="{E63D71C5-D388-4408-B2A1-EAB6D06FD3E0}" type="presParOf" srcId="{37C05633-732C-47C8-8E7B-DF9557DC8755}" destId="{E8C84E8B-DC53-40FF-9E26-3A42886AE5E8}" srcOrd="8" destOrd="0" presId="urn:microsoft.com/office/officeart/2005/8/layout/radial5"/>
    <dgm:cxn modelId="{AF42408F-F62B-4A80-AA76-6718E8FB84B6}" type="presParOf" srcId="{37C05633-732C-47C8-8E7B-DF9557DC8755}" destId="{64FAC95D-E2D1-4464-AF06-89CB52DE1C3A}" srcOrd="9" destOrd="0" presId="urn:microsoft.com/office/officeart/2005/8/layout/radial5"/>
    <dgm:cxn modelId="{E2352042-90BC-4852-85B3-6AF71E3F0987}" type="presParOf" srcId="{64FAC95D-E2D1-4464-AF06-89CB52DE1C3A}" destId="{9B55655E-819B-4E4A-B30E-D9FC85A6E3A8}" srcOrd="0" destOrd="0" presId="urn:microsoft.com/office/officeart/2005/8/layout/radial5"/>
    <dgm:cxn modelId="{7A7EFD33-532F-4CC4-BBF6-DBEF2AAF8A3E}" type="presParOf" srcId="{37C05633-732C-47C8-8E7B-DF9557DC8755}" destId="{A2CB2ABD-9DF0-4FB5-989C-298C1972A857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643A9F1-D502-4850-A1BB-16D3C82BF9D9}">
      <dsp:nvSpPr>
        <dsp:cNvPr id="0" name=""/>
        <dsp:cNvSpPr/>
      </dsp:nvSpPr>
      <dsp:spPr>
        <a:xfrm>
          <a:off x="1367617" y="1635298"/>
          <a:ext cx="1830913" cy="14977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C00000"/>
              </a:solidFill>
            </a:rPr>
            <a:t>значение</a:t>
          </a:r>
          <a:r>
            <a:rPr lang="ru-RU" sz="1800" b="1" kern="1200" baseline="0" dirty="0">
              <a:solidFill>
                <a:srgbClr val="C00000"/>
              </a:solidFill>
            </a:rPr>
            <a:t> лишайников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1367617" y="1635298"/>
        <a:ext cx="1830913" cy="1497782"/>
      </dsp:txXfrm>
    </dsp:sp>
    <dsp:sp modelId="{C72F2C38-7212-465D-975B-B5B212CB490A}">
      <dsp:nvSpPr>
        <dsp:cNvPr id="0" name=""/>
        <dsp:cNvSpPr/>
      </dsp:nvSpPr>
      <dsp:spPr>
        <a:xfrm rot="17651313">
          <a:off x="2532661" y="1021827"/>
          <a:ext cx="529049" cy="435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7651313">
        <a:off x="2532661" y="1021827"/>
        <a:ext cx="529049" cy="435599"/>
      </dsp:txXfrm>
    </dsp:sp>
    <dsp:sp modelId="{DB7C81D9-6DFF-4D20-8622-635EDD1F61FB}">
      <dsp:nvSpPr>
        <dsp:cNvPr id="0" name=""/>
        <dsp:cNvSpPr/>
      </dsp:nvSpPr>
      <dsp:spPr>
        <a:xfrm>
          <a:off x="2160318" y="25456"/>
          <a:ext cx="2027471" cy="7503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>
              <a:solidFill>
                <a:srgbClr val="C00000"/>
              </a:solidFill>
            </a:rPr>
            <a:t>?</a:t>
          </a:r>
        </a:p>
      </dsp:txBody>
      <dsp:txXfrm>
        <a:off x="2160318" y="25456"/>
        <a:ext cx="2027471" cy="750307"/>
      </dsp:txXfrm>
    </dsp:sp>
    <dsp:sp modelId="{04276D69-F874-4866-9C3F-8D876BC656E7}">
      <dsp:nvSpPr>
        <dsp:cNvPr id="0" name=""/>
        <dsp:cNvSpPr/>
      </dsp:nvSpPr>
      <dsp:spPr>
        <a:xfrm rot="21232649">
          <a:off x="3246077" y="2100119"/>
          <a:ext cx="74837" cy="435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21232649">
        <a:off x="3246077" y="2100119"/>
        <a:ext cx="74837" cy="435599"/>
      </dsp:txXfrm>
    </dsp:sp>
    <dsp:sp modelId="{2F6546A5-BE5F-4A8F-B3F3-1D2DFD9AE291}">
      <dsp:nvSpPr>
        <dsp:cNvPr id="0" name=""/>
        <dsp:cNvSpPr/>
      </dsp:nvSpPr>
      <dsp:spPr>
        <a:xfrm>
          <a:off x="3292658" y="1828014"/>
          <a:ext cx="1897060" cy="6922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>
              <a:solidFill>
                <a:srgbClr val="C00000"/>
              </a:solidFill>
            </a:rPr>
            <a:t>медицина</a:t>
          </a:r>
        </a:p>
      </dsp:txBody>
      <dsp:txXfrm>
        <a:off x="3292658" y="1828014"/>
        <a:ext cx="1897060" cy="692269"/>
      </dsp:txXfrm>
    </dsp:sp>
    <dsp:sp modelId="{F31F1879-2533-4DC4-A530-A34BF8D4141A}">
      <dsp:nvSpPr>
        <dsp:cNvPr id="0" name=""/>
        <dsp:cNvSpPr/>
      </dsp:nvSpPr>
      <dsp:spPr>
        <a:xfrm rot="3067983">
          <a:off x="2821291" y="3120961"/>
          <a:ext cx="462234" cy="435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3067983">
        <a:off x="2821291" y="3120961"/>
        <a:ext cx="462234" cy="435599"/>
      </dsp:txXfrm>
    </dsp:sp>
    <dsp:sp modelId="{38EF4655-D8A7-4A3E-872B-A6C24BEC4211}">
      <dsp:nvSpPr>
        <dsp:cNvPr id="0" name=""/>
        <dsp:cNvSpPr/>
      </dsp:nvSpPr>
      <dsp:spPr>
        <a:xfrm>
          <a:off x="2664294" y="3672408"/>
          <a:ext cx="1898738" cy="725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>
              <a:solidFill>
                <a:srgbClr val="C00000"/>
              </a:solidFill>
            </a:rPr>
            <a:t>?</a:t>
          </a:r>
        </a:p>
      </dsp:txBody>
      <dsp:txXfrm>
        <a:off x="2664294" y="3672408"/>
        <a:ext cx="1898738" cy="725490"/>
      </dsp:txXfrm>
    </dsp:sp>
    <dsp:sp modelId="{9A729559-72B9-41D1-98AE-09CC593B2C62}">
      <dsp:nvSpPr>
        <dsp:cNvPr id="0" name=""/>
        <dsp:cNvSpPr/>
      </dsp:nvSpPr>
      <dsp:spPr>
        <a:xfrm rot="7836148">
          <a:off x="1282530" y="3080761"/>
          <a:ext cx="433528" cy="435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7836148">
        <a:off x="1282530" y="3080761"/>
        <a:ext cx="433528" cy="435599"/>
      </dsp:txXfrm>
    </dsp:sp>
    <dsp:sp modelId="{E8C84E8B-DC53-40FF-9E26-3A42886AE5E8}">
      <dsp:nvSpPr>
        <dsp:cNvPr id="0" name=""/>
        <dsp:cNvSpPr/>
      </dsp:nvSpPr>
      <dsp:spPr>
        <a:xfrm>
          <a:off x="0" y="3600130"/>
          <a:ext cx="1864121" cy="7203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C00000"/>
              </a:solidFill>
            </a:rPr>
            <a:t>почвообразование</a:t>
          </a:r>
        </a:p>
      </dsp:txBody>
      <dsp:txXfrm>
        <a:off x="0" y="3600130"/>
        <a:ext cx="1864121" cy="720353"/>
      </dsp:txXfrm>
    </dsp:sp>
    <dsp:sp modelId="{64FAC95D-E2D1-4464-AF06-89CB52DE1C3A}">
      <dsp:nvSpPr>
        <dsp:cNvPr id="0" name=""/>
        <dsp:cNvSpPr/>
      </dsp:nvSpPr>
      <dsp:spPr>
        <a:xfrm rot="13455034">
          <a:off x="1268008" y="1357267"/>
          <a:ext cx="368990" cy="4355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3455034">
        <a:off x="1268008" y="1357267"/>
        <a:ext cx="368990" cy="435599"/>
      </dsp:txXfrm>
    </dsp:sp>
    <dsp:sp modelId="{A2CB2ABD-9DF0-4FB5-989C-298C1972A857}">
      <dsp:nvSpPr>
        <dsp:cNvPr id="0" name=""/>
        <dsp:cNvSpPr/>
      </dsp:nvSpPr>
      <dsp:spPr>
        <a:xfrm>
          <a:off x="-257679" y="576063"/>
          <a:ext cx="2162289" cy="77242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>
              <a:solidFill>
                <a:srgbClr val="C00000"/>
              </a:solidFill>
            </a:rPr>
            <a:t>?</a:t>
          </a:r>
        </a:p>
      </dsp:txBody>
      <dsp:txXfrm>
        <a:off x="-257679" y="576063"/>
        <a:ext cx="2162289" cy="772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624D8-C1FC-4803-B580-3D755F00D2B3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34BD5-48E2-44CF-909E-99F8FB9C5E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8B458-2F23-4DBD-BCC8-885B0AF31588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514E8-8072-4E4D-B201-DED41D0FF210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0A12B-407F-4884-8F5A-91C27897CCD6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047FB-9F17-41F4-804C-005E964DC608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905B9-C3AC-429D-BA9F-EF659409255A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EA703-294A-489F-ACCA-3431B648A473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B41DB-1E7C-43EC-88D5-0DB87F9AB85A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DBA21-7390-4AAB-AB51-23C42F2B8CE9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C32D9-DE26-4F75-B966-673B24222FC6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CBA29-A6C0-420F-AF03-8EB912F68C91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5E8A-84AE-4C6D-8F6D-A2F9AB8FFAD1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346D3-EA50-45BA-9A42-E6C0E6022689}" type="datetime1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F1E37-4B32-47DA-93BC-A1AFBA7B8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0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0722" name="Picture 2" descr="красивые Анимация, анимашки Природ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334" y="0"/>
            <a:ext cx="93133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oza.ru/pics/2015/01/31/7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://fb.ru/misc/i/gallery/4083/658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http://www.tunnel.ru/i/post/46/463367/534244/at486697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792079"/>
          </a:xfrm>
          <a:prstGeom prst="rect">
            <a:avLst/>
          </a:prstGeom>
          <a:noFill/>
        </p:spPr>
      </p:pic>
      <p:pic>
        <p:nvPicPr>
          <p:cNvPr id="5" name="Рисунок 4" descr="http://www.povarenok.ru/data/cache/2013feb/03/23/75725_82528nothumb5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539552" y="764704"/>
            <a:ext cx="8064896" cy="403244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Georgia" pitchFamily="18" charset="0"/>
              </a:rPr>
              <a:t>лишайники</a:t>
            </a:r>
            <a:endParaRPr lang="ru-RU" sz="3600" b="1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azom.znaimo.com.ua/tw_files2/urls_340/29/d-28882/28882_html_m670f661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457200"/>
            <a:ext cx="9753600" cy="7315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0"/>
            <a:ext cx="86764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План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1. Изучить строение    ……………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2. Изучить способ питания   ……….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3. Узнать, где обитают    …………..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4. Выяснить значение    …………  в природе и для человека.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5. Сформулировать вывод о принадлежности ………к какой-нибудь группе живых организмов.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384550" y="3086100"/>
          <a:ext cx="2373313" cy="685800"/>
        </p:xfrm>
        <a:graphic>
          <a:graphicData uri="http://schemas.openxmlformats.org/presentationml/2006/ole">
            <p:oleObj spid="_x0000_s1026" name="Объект упаковщика для оболочки" showAsIcon="1" r:id="rId3" imgW="237312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2050" name="Picture 2" descr="http://mirgif.com/priroda/peyzazh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3" name="Рисунок 2" descr="http://elenaranko.ucoz.ru/_ld/0/968362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39552" y="692696"/>
            <a:ext cx="5112568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Лишайники являются …………………………… организмами. ………… компонент лишайника (водоросли или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цианобактерии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 результате …………. образует органические вещества, …………… (гриб) – поглощает воду и ……………. ………….Тело лишайника представляет собой …………… или таллом. ………… может существовать самостоятельно, а гриб отдельно от водоросли жить не …………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060848"/>
            <a:ext cx="2833172" cy="240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644008" y="620688"/>
            <a:ext cx="43204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4F6228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Строение лишайников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3" name="Рисунок 2" descr="http://elenaranko.ucoz.ru/_ld/0/968362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67544" y="105273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rgbClr val="4F6228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Рост и размножение лишайников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3" name="Рисунок 7" descr="http://fs00.infourok.ru/images/doc/211/240180/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92896"/>
            <a:ext cx="4130995" cy="3096344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 rot="10800000" flipV="1">
            <a:off x="4860032" y="1556792"/>
            <a:ext cx="3852936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Лишайник размножаются двумя способами: вегетативно  и …………. . Под давлением разросшейся массы тело разрывается и группы…………. разносятся …………….   и   …………………………………………..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3" name="Рисунок 2" descr="http://elenaranko.ucoz.ru/_ld/0/968362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611560" y="548680"/>
            <a:ext cx="49685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4F6228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Где обитают лишайники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69" name="Рисунок 16" descr="http://www.tepka.ru/biologiya_5/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628800"/>
            <a:ext cx="3744416" cy="3456384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11560" y="1379674"/>
            <a:ext cx="432048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Лишайникам почва не требуется. Недаром они живут на ……………..скалах, на ………..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деревьев, на стекле и крышах ………………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поселиться где угодно – лишь бы это было что-то неподвижное. Тело лишайника может быть разной формы. Выделяют три основные группы : 1……………………….,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2…………………………, 3……………………..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" name="Рисунок 2" descr="http://elenaranko.ucoz.ru/_ld/0/968362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5" name="Рисунок 19" descr="http://bigslide.ru/images/2/1995/960/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420888"/>
            <a:ext cx="3695700" cy="3105150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39552" y="692696"/>
            <a:ext cx="507605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4F6228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Значение лишайников в природе и жизни человека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211960" y="1700808"/>
          <a:ext cx="493204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7890" name="Picture 2" descr="http://ppt4web.ru/images/23/1479/31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53" y="0"/>
            <a:ext cx="9163703" cy="6858000"/>
          </a:xfrm>
          <a:prstGeom prst="rect">
            <a:avLst/>
          </a:prstGeom>
          <a:noFill/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2195736" y="1124744"/>
            <a:ext cx="4032448" cy="1608137"/>
          </a:xfrm>
          <a:prstGeom prst="cloudCallout">
            <a:avLst>
              <a:gd name="adj1" fmla="val -68861"/>
              <a:gd name="adj2" fmla="val 53060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Запишите в течении 2 мин. индивидуально как можно больше слов или выражений, связанных с понятием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лишайник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3059832" y="2780928"/>
            <a:ext cx="3888432" cy="1512168"/>
          </a:xfrm>
          <a:prstGeom prst="cloudCallout">
            <a:avLst>
              <a:gd name="adj1" fmla="val -51921"/>
              <a:gd name="adj2" fmla="val 91083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 минуты обмен информацией в паре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3203848" y="4653136"/>
            <a:ext cx="3960440" cy="1656184"/>
          </a:xfrm>
          <a:prstGeom prst="cloudCallout">
            <a:avLst>
              <a:gd name="adj1" fmla="val -68861"/>
              <a:gd name="adj2" fmla="val 53060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Сброс идей в корзину и запись не повторяя ранее написанного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3" grpId="0" animBg="1"/>
      <p:bldP spid="378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3" name="Рисунок 2" descr="http://zppl.zp.ua/lounge/images/shablony-prezentatsiy-powerpoint-pedsovet-150113-lar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vladivostok-25.buyreklama.ru/vladivostok/photos/12493134/13624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04664"/>
            <a:ext cx="1855046" cy="2088232"/>
          </a:xfrm>
          <a:prstGeom prst="rect">
            <a:avLst/>
          </a:prstGeom>
          <a:noFill/>
        </p:spPr>
      </p:pic>
      <p:sp>
        <p:nvSpPr>
          <p:cNvPr id="36867" name="WordArt 3" descr="Белый мрамор"/>
          <p:cNvSpPr>
            <a:spLocks noChangeArrowheads="1" noChangeShapeType="1" noTextEdit="1"/>
          </p:cNvSpPr>
          <p:nvPr/>
        </p:nvSpPr>
        <p:spPr bwMode="auto">
          <a:xfrm>
            <a:off x="1043608" y="620688"/>
            <a:ext cx="4572000" cy="7647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r>
              <a:rPr lang="ru-RU" sz="3600" b="1" kern="10" spc="0" dirty="0" smtClean="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/>
                <a:latin typeface="Monotype Corsiva"/>
              </a:rPr>
              <a:t>Выводы</a:t>
            </a:r>
            <a:endParaRPr lang="ru-RU" sz="3600" b="1" kern="10" spc="0" dirty="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/>
              <a:latin typeface="Monotype Corsiva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8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2411760" y="2852936"/>
            <a:ext cx="3744416" cy="11521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rtl="0"/>
            <a:endParaRPr lang="ru-RU" sz="3600" b="1" kern="10" spc="0" dirty="0" smtClean="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/>
              <a:latin typeface="Monotype Corsiva"/>
            </a:endParaRPr>
          </a:p>
          <a:p>
            <a:pPr algn="ctr" rtl="0"/>
            <a:endParaRPr lang="ru-RU" sz="3600" b="1" kern="10" spc="0" dirty="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/>
              <a:latin typeface="Monotype Corsiva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539552" y="1844824"/>
            <a:ext cx="2915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1.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ree-office.net/uploads/posts/2015-10/thumbs/1444400033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491880" y="1340768"/>
            <a:ext cx="47525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«Чем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больше мы познаём законы природы, тем всё более невероятными становятся для нас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чудеса»    </a:t>
            </a:r>
          </a:p>
          <a:p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              Чарльз Дарвин</a:t>
            </a:r>
            <a:endParaRPr lang="ru-RU" sz="3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3" name="Рисунок 2" descr="http://propowerpoint.ru/wp-content/uploads/2013/02/Sirenev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AutoShape 8"/>
          <p:cNvSpPr>
            <a:spLocks noChangeArrowheads="1"/>
          </p:cNvSpPr>
          <p:nvPr/>
        </p:nvSpPr>
        <p:spPr bwMode="auto">
          <a:xfrm>
            <a:off x="2483768" y="2420888"/>
            <a:ext cx="447675" cy="7747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1" name="AutoShape 1"/>
          <p:cNvSpPr>
            <a:spLocks noChangeArrowheads="1"/>
          </p:cNvSpPr>
          <p:nvPr/>
        </p:nvSpPr>
        <p:spPr bwMode="auto">
          <a:xfrm>
            <a:off x="3203848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3779912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4355976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/>
          <p:cNvSpPr>
            <a:spLocks noChangeArrowheads="1"/>
          </p:cNvSpPr>
          <p:nvPr/>
        </p:nvSpPr>
        <p:spPr bwMode="auto">
          <a:xfrm>
            <a:off x="4932040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3" name="AutoShape 3"/>
          <p:cNvSpPr>
            <a:spLocks noChangeArrowheads="1"/>
          </p:cNvSpPr>
          <p:nvPr/>
        </p:nvSpPr>
        <p:spPr bwMode="auto">
          <a:xfrm>
            <a:off x="5436096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5" name="AutoShape 5"/>
          <p:cNvSpPr>
            <a:spLocks noChangeArrowheads="1"/>
          </p:cNvSpPr>
          <p:nvPr/>
        </p:nvSpPr>
        <p:spPr bwMode="auto">
          <a:xfrm>
            <a:off x="6084168" y="2420888"/>
            <a:ext cx="377825" cy="4175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6732240" y="2420888"/>
            <a:ext cx="447675" cy="7747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1720" y="4005064"/>
            <a:ext cx="6552728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все задания выполнены, верно – «5»;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1 ошибка – «4»;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2 ошибки – «3»;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3  и более ошибки – необходимо еще раз изучить материал.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almaty.avizinfo.kz/content/files/kazakhstan/201410/f_1366417182_2050_201430100850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268760"/>
            <a:ext cx="4752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Лишайники – удивительные организмы, образованные симбиозом зеленой водоросли, преобразующей с помощью солнечной энергии углекислый газ воздуха в органическое вещество, и гриба, который питается только готовым органическим веществом. Гриб получает от водоросли органические вещества, снабжая ее водой и минеральными веществами.</a:t>
            </a:r>
            <a:b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3" name="Рисунок 2" descr="http://ppt4web.ru/images/8/18929/310/img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http://images.gofreedownload.net/red-apple-238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792088" cy="792088"/>
          </a:xfrm>
          <a:prstGeom prst="rect">
            <a:avLst/>
          </a:prstGeom>
          <a:noFill/>
        </p:spPr>
      </p:pic>
      <p:pic>
        <p:nvPicPr>
          <p:cNvPr id="5" name="Picture 2" descr="http://images.gofreedownload.net/red-apple-238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792088" cy="792088"/>
          </a:xfrm>
          <a:prstGeom prst="rect">
            <a:avLst/>
          </a:prstGeom>
          <a:noFill/>
        </p:spPr>
      </p:pic>
      <p:pic>
        <p:nvPicPr>
          <p:cNvPr id="6" name="Picture 2" descr="http://images.gofreedownload.net/red-apple-238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792088" cy="792088"/>
          </a:xfrm>
          <a:prstGeom prst="rect">
            <a:avLst/>
          </a:prstGeom>
          <a:noFill/>
        </p:spPr>
      </p:pic>
      <p:pic>
        <p:nvPicPr>
          <p:cNvPr id="7" name="Picture 2" descr="http://images.gofreedownload.net/red-apple-238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792088" cy="792088"/>
          </a:xfrm>
          <a:prstGeom prst="rect">
            <a:avLst/>
          </a:prstGeom>
          <a:noFill/>
        </p:spPr>
      </p:pic>
      <p:pic>
        <p:nvPicPr>
          <p:cNvPr id="39940" name="Picture 4" descr="http://www.hermeneus.es/blog/wp-content/uploads/2013/04/green-apple-1024x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636912"/>
            <a:ext cx="1000944" cy="864096"/>
          </a:xfrm>
          <a:prstGeom prst="rect">
            <a:avLst/>
          </a:prstGeom>
          <a:noFill/>
        </p:spPr>
      </p:pic>
      <p:pic>
        <p:nvPicPr>
          <p:cNvPr id="9" name="Picture 4" descr="http://www.hermeneus.es/blog/wp-content/uploads/2013/04/green-apple-1024x8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12976"/>
            <a:ext cx="1000944" cy="792088"/>
          </a:xfrm>
          <a:prstGeom prst="rect">
            <a:avLst/>
          </a:prstGeom>
          <a:noFill/>
        </p:spPr>
      </p:pic>
      <p:pic>
        <p:nvPicPr>
          <p:cNvPr id="10" name="Picture 4" descr="http://www.hermeneus.es/blog/wp-content/uploads/2013/04/green-apple-1024x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1000944" cy="864096"/>
          </a:xfrm>
          <a:prstGeom prst="rect">
            <a:avLst/>
          </a:prstGeom>
          <a:noFill/>
        </p:spPr>
      </p:pic>
      <p:pic>
        <p:nvPicPr>
          <p:cNvPr id="11" name="Picture 4" descr="http://www.hermeneus.es/blog/wp-content/uploads/2013/04/green-apple-1024x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1000944" cy="864096"/>
          </a:xfrm>
          <a:prstGeom prst="rect">
            <a:avLst/>
          </a:prstGeom>
          <a:noFill/>
        </p:spPr>
      </p:pic>
      <p:pic>
        <p:nvPicPr>
          <p:cNvPr id="39942" name="Picture 6" descr="http://img2.cliparto.com/pic/s/213035/3865449-yellow-app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5373216"/>
            <a:ext cx="952500" cy="952500"/>
          </a:xfrm>
          <a:prstGeom prst="rect">
            <a:avLst/>
          </a:prstGeom>
          <a:noFill/>
        </p:spPr>
      </p:pic>
      <p:pic>
        <p:nvPicPr>
          <p:cNvPr id="39944" name="Picture 8" descr="http://img2.cliparto.com/pic/s/213035/3865449-yellow-app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5445224"/>
            <a:ext cx="952500" cy="952500"/>
          </a:xfrm>
          <a:prstGeom prst="rect">
            <a:avLst/>
          </a:prstGeom>
          <a:noFill/>
        </p:spPr>
      </p:pic>
      <p:pic>
        <p:nvPicPr>
          <p:cNvPr id="39946" name="Picture 10" descr="http://img2.cliparto.com/pic/s/213035/3865449-yellow-app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5905500"/>
            <a:ext cx="952500" cy="952500"/>
          </a:xfrm>
          <a:prstGeom prst="rect">
            <a:avLst/>
          </a:prstGeom>
          <a:noFill/>
        </p:spPr>
      </p:pic>
      <p:pic>
        <p:nvPicPr>
          <p:cNvPr id="39948" name="Picture 12" descr="http://img2.cliparto.com/pic/s/213035/3865449-yellow-app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5445224"/>
            <a:ext cx="952500" cy="952500"/>
          </a:xfrm>
          <a:prstGeom prst="rect">
            <a:avLst/>
          </a:prstGeom>
          <a:noFill/>
        </p:spPr>
      </p:pic>
      <p:pic>
        <p:nvPicPr>
          <p:cNvPr id="17" name="Рисунок 16" descr="http://www.hdiphonewallpaper.com/wp-content/uploads/Apple/750/Colorful%20Apple%20LOGO%2005%20iPhone%206%20and%206%20plus%20wallpapers.jpg"/>
          <p:cNvPicPr/>
          <p:nvPr/>
        </p:nvPicPr>
        <p:blipFill>
          <a:blip r:embed="rId7" cstate="print"/>
          <a:srcRect l="6587" t="32446" r="7038" b="15426"/>
          <a:stretch>
            <a:fillRect/>
          </a:stretch>
        </p:blipFill>
        <p:spPr bwMode="auto">
          <a:xfrm>
            <a:off x="6804248" y="5661248"/>
            <a:ext cx="552975" cy="606287"/>
          </a:xfrm>
          <a:prstGeom prst="rect">
            <a:avLst/>
          </a:prstGeom>
          <a:noFill/>
        </p:spPr>
      </p:pic>
      <p:pic>
        <p:nvPicPr>
          <p:cNvPr id="18" name="Рисунок 17" descr="http://www.hdiphonewallpaper.com/wp-content/uploads/Apple/750/Colorful%20Apple%20LOGO%2005%20iPhone%206%20and%206%20plus%20wallpapers.jpg"/>
          <p:cNvPicPr/>
          <p:nvPr/>
        </p:nvPicPr>
        <p:blipFill>
          <a:blip r:embed="rId7" cstate="print"/>
          <a:srcRect l="6587" t="32446" r="7038" b="15426"/>
          <a:stretch>
            <a:fillRect/>
          </a:stretch>
        </p:blipFill>
        <p:spPr bwMode="auto">
          <a:xfrm>
            <a:off x="7236296" y="5661248"/>
            <a:ext cx="552975" cy="606287"/>
          </a:xfrm>
          <a:prstGeom prst="rect">
            <a:avLst/>
          </a:prstGeom>
          <a:noFill/>
        </p:spPr>
      </p:pic>
      <p:pic>
        <p:nvPicPr>
          <p:cNvPr id="19" name="Рисунок 18" descr="http://www.hdiphonewallpaper.com/wp-content/uploads/Apple/750/Colorful%20Apple%20LOGO%2005%20iPhone%206%20and%206%20plus%20wallpapers.jpg"/>
          <p:cNvPicPr/>
          <p:nvPr/>
        </p:nvPicPr>
        <p:blipFill>
          <a:blip r:embed="rId7" cstate="print"/>
          <a:srcRect l="6587" t="32446" r="7038" b="15426"/>
          <a:stretch>
            <a:fillRect/>
          </a:stretch>
        </p:blipFill>
        <p:spPr bwMode="auto">
          <a:xfrm>
            <a:off x="8244408" y="5661248"/>
            <a:ext cx="552975" cy="606287"/>
          </a:xfrm>
          <a:prstGeom prst="rect">
            <a:avLst/>
          </a:prstGeom>
          <a:noFill/>
        </p:spPr>
      </p:pic>
      <p:pic>
        <p:nvPicPr>
          <p:cNvPr id="20" name="Рисунок 19" descr="http://www.hdiphonewallpaper.com/wp-content/uploads/Apple/750/Colorful%20Apple%20LOGO%2005%20iPhone%206%20and%206%20plus%20wallpapers.jpg"/>
          <p:cNvPicPr/>
          <p:nvPr/>
        </p:nvPicPr>
        <p:blipFill>
          <a:blip r:embed="rId7" cstate="print"/>
          <a:srcRect l="6587" t="32446" r="7038" b="15426"/>
          <a:stretch>
            <a:fillRect/>
          </a:stretch>
        </p:blipFill>
        <p:spPr bwMode="auto">
          <a:xfrm>
            <a:off x="7740352" y="5661248"/>
            <a:ext cx="552975" cy="606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40962" name="Picture 2" descr="http://lib2.podelise.ru/tw_files2/urls_4/58/d-57293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251164" cy="693837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8024" y="399567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§ 19, вопросы после параграфа(для тех, кто недостаточно усвоил материал по результатам самооценки)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Найдите лишайники возле дома, зарисуйте в тетрадь, определите форму слоевища( для тех, кто усвоил материал на «хорошо»)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Составьте кроссворд на тему «лишайники» (для тех, кто усвоил материал на «отлично»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41986" name="Picture 2" descr="http://900igr.net/datas/russkij-jazyk/Slova-oboznachajuschie-dejstvie/0017-017-Zakonchen-urok-i-vypolnen-p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26626" name="Picture 2" descr="http://miranimashek.com/_ph/63/2/553832667.gif?146107783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2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3074" name="Picture 2" descr="Лесная речк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chitalnya.ru/upload2/887/b1f70032ebbbe00cbba85657a0c8c6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http://prev.nokiazone.ru/160x160/0001540570/prev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4824"/>
            <a:ext cx="1190625" cy="571501"/>
          </a:xfrm>
          <a:prstGeom prst="rect">
            <a:avLst/>
          </a:prstGeom>
          <a:noFill/>
        </p:spPr>
      </p:pic>
      <p:pic>
        <p:nvPicPr>
          <p:cNvPr id="11270" name="Picture 6" descr="http://prev.nokiazone.ru/160x160/0001540570/prev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2348880"/>
            <a:ext cx="1190625" cy="571501"/>
          </a:xfrm>
          <a:prstGeom prst="rect">
            <a:avLst/>
          </a:prstGeom>
          <a:noFill/>
        </p:spPr>
      </p:pic>
      <p:pic>
        <p:nvPicPr>
          <p:cNvPr id="11272" name="Picture 8" descr="http://prev.nokiazone.ru/160x160/0001540570/prev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340768"/>
            <a:ext cx="1190625" cy="571501"/>
          </a:xfrm>
          <a:prstGeom prst="rect">
            <a:avLst/>
          </a:prstGeom>
          <a:noFill/>
        </p:spPr>
      </p:pic>
      <p:pic>
        <p:nvPicPr>
          <p:cNvPr id="11274" name="Picture 10" descr="http://scientificstar.ru/_ph/16/2/64067487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58279"/>
            <a:ext cx="2016224" cy="1784269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meridian12.ru/wp-content/uploads/2013/02/%D0%90%D0%BB%D1%8F%D1%81%D0%BA%D0%B0-%D0%B5%D0%BB%D0%BE%D0%B2%D1%8B%D0%B9-%D0%BB%D0%B5%D1%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156" y="0"/>
            <a:ext cx="9179156" cy="6884367"/>
          </a:xfrm>
          <a:prstGeom prst="rect">
            <a:avLst/>
          </a:prstGeom>
          <a:noFill/>
        </p:spPr>
      </p:pic>
      <p:pic>
        <p:nvPicPr>
          <p:cNvPr id="3" name="Рисунок 2" descr="http://imgtube.ru/images/stories/2013/02/941-jagel/0_b14c8_a27cac06_or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085184"/>
            <a:ext cx="2058229" cy="137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475656" y="647327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 descr="http://gnilomedova.59313s016.edusite.ru/images/p9_medherb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848224"/>
            <a:ext cx="1457325" cy="2009776"/>
          </a:xfrm>
          <a:prstGeom prst="rect">
            <a:avLst/>
          </a:prstGeom>
          <a:noFill/>
        </p:spPr>
      </p:pic>
      <p:pic>
        <p:nvPicPr>
          <p:cNvPr id="10247" name="Picture 7" descr="http://trynkin.ru/gallery/big/ho2_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772816"/>
            <a:ext cx="1339662" cy="2016224"/>
          </a:xfrm>
          <a:prstGeom prst="rect">
            <a:avLst/>
          </a:prstGeom>
          <a:noFill/>
        </p:spPr>
      </p:pic>
      <p:pic>
        <p:nvPicPr>
          <p:cNvPr id="10249" name="Picture 9" descr="http://abc-192.mosuzedu.ru/projects/akkuratov/ulv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620688"/>
            <a:ext cx="1512167" cy="2496277"/>
          </a:xfrm>
          <a:prstGeom prst="rect">
            <a:avLst/>
          </a:prstGeom>
          <a:noFill/>
        </p:spPr>
      </p:pic>
      <p:pic>
        <p:nvPicPr>
          <p:cNvPr id="10251" name="Picture 11" descr="http://findfood.ru/attaches/product/riba/morskie-vodorosli-krasny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0648"/>
            <a:ext cx="1728192" cy="1728192"/>
          </a:xfrm>
          <a:prstGeom prst="rect">
            <a:avLst/>
          </a:prstGeom>
          <a:noFill/>
        </p:spPr>
      </p:pic>
      <p:sp>
        <p:nvSpPr>
          <p:cNvPr id="10253" name="AutoShape 13" descr="data:image/jpeg;base64,/9j/4AAQSkZJRgABAQAAAQABAAD/2wCEAAkGBxMTEhUSExMWFhUWGRobGBgYGB0bIBsfHR0YGyAeGx0aHSggGx0lHxgXITEhJSkrLi4uHR8zODMtNygtLi0BCgoKDg0OGxAQGy0mICU1LS8vLS0tLS0tLy0tLS0tLS0tLS0tLS0tLTUtLS0tLS0tLS0tLS0tLS0tLS0tLS0tLf/AABEIAMIBAwMBIgACEQEDEQH/xAAbAAACAwEBAQAAAAAAAAAAAAAEBQIDBgABB//EAD4QAAIBAwMCBAQEBQMCBQUAAAECEQADIQQSMQVBEyJRYQYycYFCkaHBFCNSsdFi8PEz4RU0Q3KCBySDkqL/xAAYAQADAQEAAAAAAAAAAAAAAAABAgMABP/EACYRAAICAgICAgICAwAAAAAAAAABAhEhMRJBA1EyYSJxE0IEgfD/2gAMAwEAAhEDEQA/APlDzwPuSf7VdpioYzy1UbMew/3mppbkAjntUQtnt0jj2qdpzMelTaxAA7zUbpPyx3pL6FLwp27veK9VJ8zDvgVbZteUbsD+9ctziRG2ls1pg+0TnAqdy6B2kVVfZTJ9TUEScZrNWG+iq9qCx8oxXWl2nzZmmw0aFCSYMcUr1LTA9KKd4Q7i0HWiWQ+3pUbKsPPGKo0x5zFE6e55gBmcAfWlbejRph3SbTXrq21KgufxGAIBOfyqd3TBskRinvQvhfULebel3T3LcMlzwy6gjkGMEEH34pj8QdGv+Rham2qSwtjCMT5iFOYOO3AHpWfjxgVNJ0YjT24lT9q09v4fuqiMQd7XBbKEcbhKtumCrcT6imvUPhBHsHV2C2EtkWjzn5iZyBEMPuKb/BWrOntIt9bgt3ywVoLKpEBRGdsy2faivHbyJKXaMv03UraLq9tXDAqyt9exGVII5Fac9Ot3rXgWrQRli4EZjMkQZbviDHsKZ/EHwyrapNQQBbABcDlmBxA7zirrHis9xHRVBINlx82TEn14/ShDxuNpvAL7F/w3oGS6lq7aWbPmFxTBAYGJgeYeXvxNH6pWO23bC+C7Mjewjc5JBkGJ+tOFY5tYnbk+vYUm6Po7lmzfDee4+YB4LeX95+1VXpAecmdufDyC1e1DoybCQEU4MkbHVsjbBzzxUendGN+xuXkOVI7fLuB9uIz6itD8MdOu6dEtNb8jq5uA5gz5ef6h2pd1Trd22UtaezbFtnIAAncQQCCPr3qcoRvI8ZSWEY7WaJ9O20sN3cAzH1IxP0r1ACNxGa1fxRpQ5a5tCf0IqZb+pmM/LMwTz6VnSAB8v096lNuLOrxTtZArxfaTFC37BeCMGtP/AOH3PBF3b5TOBzjvFJXuL2Na2tjqpENNbaBIk060elXK8NHEZ/OvOi3iVPqf0HrRQ11slgO0ZA59c1XxxIeSVOhWOnhjstqSSRuJEYJq/qPwbp1AOpvGdwhVk/N2JGR9aYX+tPG1cYEkROOMxWd12ocmJ3Me5ORXTGCWiL5PY3sayxppsWh4SqRDoqvvHctOZkx34obVde/myiq6iQhdcgEZ4Prx3jFZnX3lQDxHmPQ5+9AX+rJP8oM3pg9/rzVMC8EaW5rdYTMzxmFz+ldSazfYqD4yj2bB+9dQ5Iel6Eg0kiQftQqqQTGParLcmDBng0QLM89vWuVujNUQtMcZq5buRIzQbnacDmj7VgGCGn1FADo8vGckyfT/ABXju0ANia65bAJzFTR1xJk+poMMeNOwIaZpJ96Kt3CvtRKGZMiKouXgBwTRf5FEl0zy9qWHB5qu2vqKgv0NMukaLx7qWh5dxA3EEgE4ExwCSBPvWUawjO+xebKzg96ZaXS2lf8AnG4qx+ACQe0hu1b34j6GyaIBNNbF8uu9LKMdwEqGWZ9pj1PqaX9Zt6NlsHVG4urCL4qWxz/TuxCuABNM40Kpx9DnRKRabUWL1x7SaYjaxIIuAbQxQ+oBM+oNEfDvWb9/wrcReUM9wMhUFSVCEYggjd6cGpdG6tpj/KXxBuG1VflRzCk5jvBJ9quPw2f4y3qRc2wo285wQM+mf2rKiT9MeaQhm3iJUedZx9vvFXasFWk3SqmIUQvHbAk/mImhrjMEfddXsVAXkDJk8n9IoLVTda2R8gk7vf3/AMGhdC0Mhqy4wARM7WkkAHnPeQattSwRlORJGcRB/wC9KLmsLfKIZZhh329o+360Rq1e8PDtmCRiPoMmP9msnYDy9qAjA3bijdgbWEk/fHrTIawbJRQDzLsIPuf70u6Z0UKieIpulQ2WAIE+inzFuwJAjNQ6mjKkkEARz6T3pqaVhDU1jAFvNdduSoxGTj0H3JqWnu2sXFW2xDfgElWaOe4PE1Vp7pUbS8bQZHr3Pv3/AEqjp1y0WYK5fw23eWPTg+sifyopgsq1LXNQhQfyiLkXGIIle4EjiM4IoXUdO090hfFK+AOyyIPJ/OtAutRiQLcrzM9+IAOZpdb1r3L5RNPsUCWcwqssHnvIMHj1p+MXsKm1oDN97QKP4bC5gSpMqB+LOPtmvH6Dp7rGbCIWC7eQYzwvYz+YFP8ATuNrWrSkuAFXxBKBgJmDmPdairOl1GY2ju2gsAA05wJnGDn7VSlVIydaPl3UdDesFkZSADAI4P8Asc0Kur2Rux6fSvpfVemHV7lMg23+YDnMECfTNfMuv6ZE1DWjdDKI8xER6j6gj9a1UVjK9knu+IpKnbMxHf8AxSLXda2brSeYx889/wB/rQ/WerrlLXbBI/sKSW1ZyABH7UBmyLsZzzRmmlIYmPQd/WjtD0sswW0N7cljwPXn0ry9p9lxhMxIkH5pwf0MULAhdduliTPNe0XdshSVBBA7jiurGJk+2BVZYcCqDcJMfmatVYM1zNJCOITqrCm2I/P71TplDYOGH60QqeQr6/8ANVXFAG6cg0F6GULX6J3b2SDkTVd3TK2Rj6VK689vrVWzuDntWTSDR4yYgc0XakLkVGWkGBWs+EOkpduKNTavMjMAGSQBnO7ymV9SCIzS3ydFIzayZtLTNxn2Ar6B8Cmwm6wXXddHy3LEF1yxBeSCuAR9JpXrfhG/Ylg6WzvZR/MCSOxViwkGYitB0lL6Kl28EuRhLg2kwTBG8GPfHb1pouUXlE5+RyH/AEpA9s22tBVBwUc3AQZ7MB5Y9MfTisj1/wCEEnxFvJaaTO9id8H51iSJ9OxGK1HTVRLYYMwtwAByQD7/AKZ9KV9Wa8t0PatpcT8ReMLja248cmnUiNtZRV0XWI6hXNp7g+W+pVgSBALoSG3D170+1AZQiSTK/OPlMdo9DJMDikOq+HtO2261vw/JkIQqjn25k/2piulKaRbavvNs7gfYkmJHcA/pQYd5CmLeUkiZAiO3En7VT0i0yvdTsy4ngHj86r6LcF4RuBGIkmQfeeMx6iqtRqri3mhpXB2HkZg4/MzQfsB70S5NmFtsrhSAG+pH2z2+lafTaUW1IVl3sAPMQO3+ZNKelLce7dusIW0Nq5jcxAJJ7QMD8/SlGq1aC4GvXlInKqpYyOQrEADFMsGHZ099W3FiwyQVViYxjdIWPT96C+JdzacOsltwEdzOB9cmkCXjftu9hmVw262s+h+XPccZrU3uoFdPavXLU6krItzA3jJY9gMTP70XkDDb3TGFu0SELhF37omYzBP+8Uh1Wkawoe3ALOxLGJJIwh9cLE+9R0Qv6hVu3mO5shQDABGAB29at/gHX+WUYgwQzEAkieBwsY75pSnjj+Qf8L6hLpcsG32ssXwO4EHGOaK1Wvtp5wRDES/AOcRnjNKdZr7S6YAXEDuYYElYIOBIBxyZOJilWrME70N61tG0KNx3RMbT6YycU/KqoVxadGxa8qjxdk7oDP2AkZJ9B6Co6PUW5fdEtgDHA/En+mWFJb3XFsWjZ1KMASfwsydpEwOAcxNQXpiXUW2TCBPJtY+UDIInIB9D6CqKQjLeqfEhgup/li4QQokEDykkjjzfvXzf4s0F0PelSyIFJaBABMQDHuB61oNdpf4ciLgZH3s4EAL7ws8hfvmh/iPQ3W0G1GMCWYDM5kBu+DH71k/Y0ZUz57ZS36R+tXm2oAbk+goG9bvqQrIVPoRFSWQxnJGDRssa7p/V7Fq020FDkx6mP7e1ZO481J3HcTQly7J/akSSMlR61+uqsrXUwQwKq95M/pUVeZNe39L4YJGZqzT2pGe4rnkqeQ1y0Sv3/IsHOZ+9V2FOwkn8Wfyr1dIY29xVz2f5bAt3H+KyGjBogBHHHrUUUznivdPeCgqMz61Br3MUGhWkiYukGBwa1Hwz1LU2ybenUvccEKMmOCWAnbMCJNJel9Ka6QOB6nAHuT2Fal+iHTN5lLwNwZcqRIAIYdpIH3peD2hHH2aLpOt1/GpsbrfD71Aj/wDaAaas1q4VwwRSRA+WSOw/Ce+K74V6kupGJS5bG2JJWD32z7UV1nSrMbYZuNvyk8gkdjzVGlVp2SvISpInygqy7SZIYj1HY8doNKurdTbSAsF3QowTkjyiT9MfnXWlLEbg2MGMcTPP0qV29LG2VBUjIOf9n6UGzIE6ndGotOVIBZYUNjJABGe/NZu7rrulK3pLBjtj/wBgGD6YIrR9RRlA8NdzKVYD7RJpM2rsNK3WUblkq6sWDbdoKNGwgAmP14FCivjp9DLomrsXHF+3utllMrgLOR9s/wBhQ3UtZcusu4LIlGcDzMQY7cnjPeqOhdNuWVbaBdTcSrdgIE7/AOk+xxVti6UvW2KeUFy5/phZERjMCKNiNKzTaDqKrdt6ZxJuiGM8MY24/PPqaQdS0EXygBJlpUjOOT98Uh6h1C6dWb6SSGEACRIPEd8Yo3pd3Waq6ANxfhmYgEfXuQD9aKeCi8WLboc9A6Utom4x2oc7TzJOftxROr6pYuX9u0tcRYgmFj12jnkUp6rZuNNs3POBgg4kRMR3Bkfagl0N4/zUzesGGj8SwCVgd80wih7NaGJ3XN3AhQMbccATHvNZA9SdrbuLrXQWUDcSNo8854zjjFaLXO4RUI2llh4IJmPOox2mJ9qReEp3DTBk2MDAO4AKNkDb2yPvQdFPHF7KuidLNxLIeJVinmElk3eWe47Z9Jr6E7WNKVtlSWgE3Igbv+Rx9az+hGm0y+N8hfyhmJk5yxDHBJJzQ+vW7fJUsrhCZ253f6XUf0jgqcmsnWhZNyAr3xSlx7ya0DysCVIYhMwpHfae8cTUdNoQ5N+xca5ZA+RSQGA3Hbn0J4ou/wBH03UNN5X23EO2QkMPQMJJK/4pRrei3NNYt6ZdUFlmLkFssPwjbO0AR9yaaiTjYRrb+nVZe6o223LWvVTlRnkiI+9Y/pr3tVfLWQ9tMAy5IAAzJP5xQeq0sb5O4jhvX3zXnR+tXLBGxgVkkoYgzgj1EimWg8GjR/G2l8IW7mySwKhiZ4+nsY+1YllzjFM+tfEF3Ukb9oVZ2qo4B9+/HNK7pEVkikVSplV0yfaqyM1yNmpDzfT1pg7Iff8AvXVI2R/UP1rq1mo0Vzp9wooZSCy7l9xS/SNtLBswDTHV/Ed5jbJQQihVHsKWC5uLuViTU/LVGjKgy1cBUucMuPrXniW7ggCCQc+sUMrfymI/qFGWtNENxCzUlKjo+WRbbsg9o96N0YRDkbqCvIQzDt2+9MuladXEXDAHejKSWSfPob9N6tctv5UVlYRESCPT719N0vQ1GmNs22Fu5tZrQaQp5lCTIkgY/QUs+FfidIWybVy66AKXCrgCSoJnsByYrV9T1ji1uslQxj/qHAEf6Z9uPzqkEmjmnLIp6N04acbAyle8KAZzG4gmTFMNdcgeSJ/Sl7szWRdu3FCASWXuRInIELg4zzQi6ooiM8SwkgZ9ePUd6DxgT7DdU8GcAzwSM+sR9a8Nxbi4JkCY+vBjjOc0H/BreIKXAJyVOf3BjvFNrPT1EYghds+3PE+tCg2JLjI9sNdVrRby7iQciY4PEA+xpV1npniOlt5gZVlIBIPYg9+9axLSIrqvmzJn5QY7+vPal/XE3FfIGuPndwARgATwKVlYSplfR+kW0LOzr4TQDbMthQAJJiHxM5phrOnaW7ba2MI3dD+cHMT3NJfhx/GFy2CA4MjcvJBO7jkHymPqaO/gLo8FUU7FndB9eBGD3rRboM45tFuluaG23geNFwwGjDE9txCxMTzRum6XYDOEZlgTu3RyIbaex9ftWN6P8O3v4m/duE2kNx2EiJAJO7Pb/Fanpq2LmlRLYDWixAOZJ/Fv7yTE+kj2qgiBB0TR3Ar271zYoIDh12zJmSV5JJ5Oas8CzZcPLJKgTNvmTllUkkj6kCB6UD1VlUmxcsXy4JZRIRTxwUGFHPbv61k9R1Oyl0m4SxI2sEmEHcCck45MnOcmlaHvo32qNxgqWUS8BPnLAAT6Cd2PbmlGg6e6sVQA3IJIUbE54AOWMnvH0NBdP0unc7tPd8RD/wBS0xHsQVwIYROeaqYXGZkTVOAbkNuJEceUAGO1BfZsdGkvaTxRF+26Aja6kgLgyCGHcY7+tCWPhm1Af+IuFt+CpAPPEmd5mM5o7pOo/h7LM7bAXgC4d+4CJIAjnIoUdesi+D5bYeVhVPJ9TG0EmOK2BFJ1QxsLYti94Y8MAhrt0zyTwCcFucD9KyPXeq3lS4y7XslygeDOYMtgTMsJ9jxW4vo7WxseyyH8F1BtI9tnBrOa/pVj5GIS3chGS2zMgKywIJE7hgD2BxHLtKgpnzPVXVIOexms4j+bPrX0ldN03TKdQzvqApgJCgDdMFgeTgx7jjFYXXDT3bo8BbiJnyswb0iO/EzJOaaKHbsqvXMDGY/eqHf15PaiSgU/5oK4QWx+tFGO07CCIk9jWn0nQ7a6c3Lm6WEwO0cVn+naUEgkwoI3E9qd9R62jWwloHdkE9gAcR68UreRWNrBtlVm2CYEygBmM/rXVmhcunO8/nXUlr2bg/YRpTuYLE1edP2Pyg/c1VorJIkNBoq3YJuKjGSSBgTg+g7n6VzyjJvBqyQ0+jB3AcSKlbvTc/0sSv07Vv8AS/CKJbYlWuZUrtIBKkHO0nGSJB9MVb/4BpkciytsbC7uzk+X+mFkSs4Bn7VReKVZKfyJKkYTT9Id7htohdgM44HvTlPhZ/CB2k3ScIvYDmTzMZ9OOad9O1WlQeJvuPeKguqMSSTmM5/X2PpSrV9euG6DtB+bYDyN8CSYkmBEYFVj41sRtg4vC2qhIUNtDqy+V8ydzE4H0FMulX1vXlum410AlAqfylSAPkJcEhVMwoJz3zWZLq0qUxBAycdhmJMYrR/Al64GTTraRlLO3nABJ4O0t6AAGATE0yuhXF1Y21nULrBka2l0bgTbBIlAS0L9ItjvPm9ayNzrGt1VwlcOAZVBEgdoJ7ZGM5r6Vq+o2bbXDaVSy4YgYHEgtPl7e04yeK9T1BUK/wAm14zLuO6RtY8KSqEgx7UE0TTFOj0V3d4srs2TvLQoYLwSTByewPy1qbN4m1aG4OzLJYYEd2z2/vS//wARtuLQ8M3LnBMXCm6JhVY8DiW2j6Us+JLjLqbu5jtS3gsIhSAYBHIjE4pXg1FvX9eDcGmtnzQGkdyYA/P+1QuXRqENptv8vYN4JM4IJgAwJGKX6y63iG7bs77ly2glVJhSACFUDynPzdgI7zTroXTRprRU+Y7ZuH0JEKs8TEnA7/ekpjAVm8lhIVtpY4aYZvUn0B9v+ZnVqly2WYhro2A7iZxOOwP+BWH63ce7qC8qiKAm5sLgz5eZMk45xWo1l26lmw9o7kDhLoKyCJDBj3H4sg8xWzY/9R5oAfENttx3by2JBDYE+3tWR1l17GoVbl69vQxZWFt2zIBhVT8JwOAOJrUeK1wNctoZt3PD3KoLYjJz8nmzzir9DrP4kKLiqkHcCylTCnOGGVxk+/tNFOsM28oa63RqybWaDGG7g9j9jXzzq3wfe3EbbU9mBMEH+ruGH3Faj4w1DG4iI4XG4HuewjtH1nmvdN1kWbe3VHJYAKB/0xwATJyeY+1NdCIyHQeiai1dWUm2t0EwQB6Mzd8LML6mtN1FrLbA9vxLi7ZJwpIGCw78kxRnWbZYKqo1y28eZDEH/V/SO+cVT4dpUIKgPt2K27JGRKkxlZChsDzNHrQuw2CdVtae5bteM0sSSHUfiBIgCcCBHpUE+HVZCwvo9qYIKSQZ4JBxWZ1uk1YYeJbLWUEo5UrtEmQxA5EnPf3JrWfDeuCB1YSuxS4YQSHUFST68j/imSAHWbyIiXFLEo5QxjkA8f2r1UsuN3h7SfQAyx7mfy9PbNX6q3Z8IG2xYFS5Q8xJiD2ggj1ofwVRBbZhtgiWaMk5BJ57H706RrPnvxl8LahzvtEOgybYUIyn0KgDd9eaSXOjJorS3L679VcWbdlgdttTI33PVvRa+iXGZiGGpkKxWLsggcAeaDz3zRWv6g7bArJvVSWUqDvA4Cse8/WtyNZ8RIPckmpWbO5gsxPetj1K4l1/EayiPOdvce44n3qm5pLZ88BYGa55f5MbpFYtN5AreiGxgo8oj70Ld0SiCgz3pvacf1eVhUOpdOO03AxEdqip52UfHDQqM+1dUrJBUGT+VdT4BcTR621cJ8dkCm75l2lcKTAEAyOB+X1qjQgFyjMEDESxBMD1MUFqepbQFU7yJ2gHAEk98Cas6bp5UtdgM3H9oHpzXZQqVn0LpdzTWYW1DAxJONxCmJJ4gTjHI9aXfEHxRpntEWLJe/cEMrHFsZGT39QP7Vl000oUJKoeRP0P1klRxVdlVSFGMZgc/es84MoU7Zfo7JBKid3JI7xOB3iitQs4ZlWJPnMdvXnP6mq+hdRNm6tzYjmfKpE5GAZ/DmM19O0nUmdA9xE8bAgASkyYmSTgE9qzYknRiOkfBuogNdKgXBunLCIDDaFHOYgkd/Sacafot63ctXzdZSJVbbEQFJ2HZB8g2doJJAknmtN4MbrhcksQYLGAV9OQJxx7+tV3UW4kPFzhZb3OYxyOwj69zQsVtmB+Pw4CWoZFPKBdqNEeb/V2zBFXfD9tIF1HOo1JtibJuAQJzG4RIjjn85p18Q/Db3Aq2kXYqATMkSZJyRiM9pqrQdJ0OmD6oO142l3EbwdrZUYUDvuGTGKGkDFFnSNJeuadv4iyxOFFsnYWMmSWOQPp9qM1V9UAt3bKbAm3BLRBwm8xuM8CMegilGl64+qZjaU2kUpD7sk4Yrt4K9ue49aZ9TWzeZRK233RBEBh5ZYycNuJ+1JJARM6pfCtraRHt3Bv5ZoK8hirDjcBHb7VLqQa1oV2Jt8RncrJIAMt5mYyfLAyZwPpTGzYSxaQG2zeHuMgRukyfKc7eBnOOKxfX9a2ourbadjK7oY5DkE759kAEfvQS9mszut0yXn8W2xIwZOQJHvAWJ7k5H2rVdGuifDZot3bcFvWJzHrJY8dqyR0juxVNwtoYHMCBG7++fatT8OaZAINxYC7pI3QA2dvvGO/P2oT6KrTHmp1Jk20JW3b825ZG9iSfr/s0u6gGVFfUS1zVGEtQA1u2FJM+5kbvrHaiOo9fNgqLCIVBBPiGCPXA7xER70Xe041bi7bcNuXad52kA52AjH1jnGcUaTJp1kB110xZe0B4tpCv1DBdrqTwQJz2mlXSdZp2UWbtwXbgMcGACRHnPz+/bFaLXaYWtPbDrBVtoEQQonHfuffgetZDq/SFLeKvKz8v4xEx7Nx9aW2sMelJYNZ0ctbZtNfgqxwe2SSp/SKu6pCkh7PiEsApWVgAEy5BI4BG4gdgfWlfUW8Tp9q9kttCMB8xEgL9Gggx70X8H9YXWWVVj/OtCM8sowCfU8T7we9OkIevqltKSxuJMwhu7pWDmEC7e5mZxSN+rX9gRLenuMHkC4Au0RgA+XMQOeKX9e6XfW7cN3eyTG9ieCDAB74EEfWg+k3Ld4XLa7zuiXYiJAgBRyOO5n6VrdhSo2ug61fKeI+nAuAQUErxiFJMREnv24rLfFvU7t9tht3EQskkER5ZwQFGeOZ4GaO6EbqWXe6XuojFZmGUqowq9u371DX/E9hiEth2zBUjaQoE+aZBzTcjFmn1AIZAJYYIIxPcj9KD1HUjbK27i7lMSr9sR5TyKbWbaO3iICquASRyCJnHce4ist17VG7dNsknw8Fyu2f1z9al5LqwxWaot1uqtsQosIhOZksT9ycClb6hWcg4HeiX2m2DPmAxNDraQ25JBapJW7LOHEGhXJA4BxRbXmKw30FK7cKWPbGKM0mo3FcwvJ+lGUFRlXZBdFdHDCuq6/bBYkHB4zXVuMTcECW9ClsGZZvU4A+1NlYIqtyWHH2qiTe1G1LYAdsBVIESIMdlAHJ9yal1hLgcrxtxI+vb/vXdWReWCpNUYIByWNaDT/CepupvZgkxtDTME/NAGBGYOcVb8EdCyuqdgVVvlMZAnMzjzR27VtNFqhee6AQu0hd0yJMwY9sY701Ep+R6RjtdoCiLYTTXFC58e5EtJ7bQYU8hd0yfz1/S+g3bSm61w3G2eW2ZRVIHB4gTiIkACidZ8QraDhFJMeQbO8AA8+VZIx9OKTXtJqbpR7+Co8oEKBkNBHP74pGLydGguapYQMBbdwm4lZG7iD/AKZkA/T1pUL7Fg29WR3aLiwVAiIEctukk8/2CTqvVHTzWTvlgEQKXBC8kxgNiZPHbjBWsW34gFtoZre7aoVkQnduAIPM5AiOM5pQoI67YbUpF11S2YMoQpdJwHnkCB35NKdN0QIr+C5G8QUXzi4vOwmDg+WDk880w6VZ8ew9wFtoZlO89hglY+XHHpmgul2tRe1Jt2FQadAFZsBcif5ZUSZDYA+8VqA76LdJ0221rf5f5TMNlpztQwrEORhzImeO3aaY/CrrJvNtYhd6lgS5G3CqSPKPyOaf6Loen0una2BsQncxeAJzkyeO0HtWZ117VWrwuOu/TllBKDd5WIEkASNvzTQaoUqs/F58VTctnfcdVYgllCExCr6yRn2pp1DT25dU2N4Q2YJJUEAkenoaW6vpi6a7dYEXH27rFskAz3JPoCVAmMzzVun0LWdHeuEkPdBbzc/Lyffn8hSh6MHpOolbjWE05d3aIYybhkQNsQFx+n3rR6vqiafxLYAXw0DPs/CARKoSfxXLn6VDp8aXTrcubTqGUqrDJC/UiZIisZ1PT6k3ncI5DgT6EAgiY9wDS0myq0aS90m5qtjKxDFVdlmZQxkHuRIx3pt8K+Jc199BIti0Rt7SpQyPfLfnSzSdROnFo3CxYqAxBzgqfL9wPsK23TFs+I963872+8BYYg4b18veKKQgsudQF3Svdl7oV4IUSysJByTxP5D1ofR3v5vgXCiKQAwgluOQ3BZYA7cUi6J1ltGXshxcG6dokbILyWnJLb4I7QK0d/pAvoX0zhbjjeUYwR4gBMHJWQR/2ms1YdB3TWAsm1kkXS4gcqQqd+DhDFYTrXVdRpXuWB5bbMHt7fLtQSwVQoAkmJbJO0epnZ6XTNt2ll8RYFwBpIiCZj8QgH86SfEGlNxc+Yq5bZPIGMHkc8ULpGW8jnper0/ULCC8Sl4qdvA3xMxOJicUmsfCgsas7JXTqg/mNy7ESQo9e0ZgCSaI+HtYypb2eREV22KZAUFgZkHOF5P4qI6b15XsPeulWAZEtoQPKTJZjGewHpRtUZqhe/Xla4tkKyKpIVmIaX7727yMRECB9ltz4fW9eY20e0w5DHExmPaZiu+L9K+7xGYC28EEAYxAGOOK96D18qsklwuB9K5/JN6GhTeQtHe2yWz81v8AGMj6EdxHNItfqEN1lwIktHAjsK0H8emoEW2CnMiOZnB9s1jNZ0i6l024+fM9op401kqk1op1Ttdc7MA/kBV4AC7FbMZNSvFEi0hkxBPvQl214QIPfv8AWiGyzqWmOxADls1E2RbtsSZHyirdR1XzqqpICARVXU03KAhzyQaWTdpdCXk8RzAjiuqm2SBFdWwNyR9D+HLdxU8e9u8W7+J9pMfhiflHy4j0xgSHrOhPeugs6IXlht3cKdp3Bju3ztER3OaWdH+KGtLtdWZVB2FTDTI7mQAI7Vq9L1RDsuXWVHvLtUDlcqdssJAIg7oE5PpXbZCSlF2CXfhC6hUpcY2QylpDTz3RAd2Sfp+tafruk/h9HvRQpZkE8GSTEY5Ge/vQOlHjXWZLzBETzncYAzx6GB82aG+Jdb4jJZtts8J/nksCApOVLSRB7RBx7014Eu1kLDEmy6XgrCTFwgARA84HLbjxx39qYdQ0DsXN0sdrbigcMoI4gbBAMnj170juJbt3GWLXiAl8WyY27IIUTB2k57mfSKhoviEXL2p8S8lveEFoHd39VwTkiY/SKzNWMBo1duyJe1dhpKILZJxkghZj/wBxjkUu6R1A3W1OqW2blm0gNsKvzNtBdQSAWI2xx/eqOs/FLWLTI1q4SdyLuMKefOGndEcYn+9fPrfWtQqqFvuAm3aA0AbZIgD3J+tToaETZ674zt6e0tjRBwPFNy6zQQZglFPJHYtjgxzNOfhP4xbUau4qDYhQeFYWJ8oJIQ4QMSSdxHAAxXyN2PJM9603wd8RDS7jCjeYZ9svtxKq04HBxzj0rDuJ9I0/wlf1OoN/XOzJJZLJcbB3AKg5Ue3MZ92fUupsLngWJ3BSSYmYwY7DJH0rPfD/AMbI11QLdwOV+YhiFAyQATHmAIntTB+qePeTwht0/wDOa4DAe41okBAJlsgmBiB71tkn9mi6aHZGW46XLinsBKggEBgCRPPBpL1+9vY6c5lDPtOKt+DbPhrc8oURubud7EmCxyYHPuaDvszakuI8LYSTzLboj6RmlaNRi/jMuyo9gGE2gQAdyusq0HOGUqR2xXvwtri9hrt+NqNEjvgHj1yOKU6vS3tz2yyqA77IYk+eTtIE4gzHvimj6NreiFsE7trXD2k85H5flSOh+g/rhHhWtSib0Wdy8GD9eCDH60f8Ma22ti3cbeEdiNrHdAJjn+mc54zQvw/qnu6K4xWHA+xgYIqzW6Q/wqo5h7XmeJwTuJGOYBj6ihZqAvj7oFshbmkuMwvN/MZnG1YEBV8u4gkE5b0+0en9Z8PWAnawawiMBiD4aqQJ/wBSg+lT+GNQhL6eC1u4JyODgfYcfeKptfDHh3mJu8g7C6nv/qGJpXKTeDPA66B1Jru/cCdina5ENGPKe7AGQDn0k0Lp9buZkmLiTg+kxM+nt/mr01trTiU/mMxG/b3GTAn8/rNeanpP/wBxb1VsSlzDiR5ZETn/AHIoNsHRfa6lasq6MpJKiGWMgtJMiMgD8zWbubrfiEyTdypCyC09wMT2P506tdJXbcVjJSVTMTuJhccqAC32qqx0i5tVdxVQCGc+XiY3Ex7UXbCW9Dj+GZNQAQFkIedo7wffilz9O0lkC6rXHW5hVAwD6M3au01+3bZlusHXKi583IjOTI+9LtY72Q6qVuW3iCIj2IEkgj3qcnQOxUbLo7FG2kGYHcVdq+tm4scGImiLIBXcRmINZnVW5uKIKgmh4/zWTr8b4v6GWmHhr4hALTgnsPWl3U7ju24mfQURo7xuXWU8NIA/tVFu00gd1JqumCa9aJ6W5tbayw1VdQXcTtORzFePci55hM1c1leR5SexpW+MrI6KVRo/717UQK6tQ3BhVq4SZECOJz/fmrrmrfxBdZ5YNuJnJzPNJ1uEGSSPSiumadrtxLYOWYADnnkx3gSa7BnXZuz8TNfZdPpg9uz+IQd7nafnYTCyR37ZxRukttZC2isu+6HIPl4LFifWCeeBNB9I6QNK24u5LqyyCEV+YAUncSBnmMUxbQNdARiSIABJJgDPlzmQBJnIPvSNM5nV40U2Opb7guFWtlRnaAC8JO9mAkypYieCoHej+gdEWy63luG9ZIuK1wgFpJBAbuDk/l70Lr9PcuqUQ27e0gFSA52nJLPHlJzG3igLWrXS3RplYi3vXxNhWDAk7iYkny4AnHvT3QXlBvxDbFy2+nZbiszhiA4dfUbSRPpjj2rAdZ6S2nVGLht4O/aPlYR5Z++D7GthrNWiEsi3ltliQfMxHfsPKOccVlur9XOqYWEYbFM7yILYPIJxEn684qebBC0Jb0QpEd5zn75xUFPFXarTqoENuJJn2A/Uk/lR76K023w5OPMcwT6CaLkkVs2fw10TqLbLunt21VrQCm64khpJa2JnGCNw9uOddpPh/UWwz3tQqpuPltwxJPIHlCr+vrXy/pXxLd0SutpbZZisu8swUf8ApjOE9QK1/R/iVtXb01vb4a2jcfUFVAthFIbcB9Nwx3I5mj+OxHFs3/TWsIf4K2pCohPc887m7sd00s1vTHVUt2lNzKKYOdpIBZvoM0d0rUG7fFy2LQ0ly0X8QYd3nbDAmYEenMCquq6g2Wt3PMC4UEDBYwRAJOCMMfYGjQrM/wBX+C7jg3gXtMBDQCdwyOx7CTP0pT1oEXWI4Wy0SJzIrW9W6i123sW4wuL/ANQzA2FgQY+UtA59jWTua9LoJUxuDlJMAgY3GeM4+1QmleDBXSGFtWYwq+Gk9hu5OPbE1V00Es381bqXQSfXMn7ipWLJtaYm6d5S21x475xz7R+VDdMuBtRpfDA2XFLE7YPlDhvpx+tIEVppP4dlJbaFcFYJkqPXESTFPL+tuvaXUWxABK3VJ4g/OBxHr34qvp1sXVZ5kb4KnIGcfSiOnJfF1iyBrJDDasf/ANDtNYIve4psO4FslQDCxMepHAyeO2Kc/CXULd5CEMzyh5BjmPTmlVuzZ8O8FV9O20yrOGBUkA7TzHGDV3w1YS3eQIm5nJlgCQFALTPAJiJ/zW7AOm1A8uNig5OASZiJnE/rJpR1M2h/JuX3LbRu2ndAJxOMHvVfxELnhNFoEKxLqd25QxO1oU/WZmsO+uuby2+DgZGCFBAk+wJrOSviwpWbDqJ0tu2bZS4FOVYBfRRzxyue8k1i9XbQzz9f2ou7r2OnNi4QyyGU91PfjmfQ0K48i/rP+KhPdh4NbJaXVqISTkUHqHaMwYmD3qzUsgIbmAOKHvXQSGU8803jwWhJV+gfo5K3kYnG4TT/AK4Nl91UQCAR96TuRPGe0U16pdFw+KckIFgevvVJO3YyWBPqWHJye1SZSSBOZgUMqjdtb647VaHjc3f8P19aL9IntUGKtkYIk9zNdS1frXtLxfsTkCK08CjNBpLrbmtBiUUsdnIHBPrGaADelMOh9YfS3DdthS+0qpYTtmMgesYzXaFn0DpGv/iremRLSh7Q2vgjapklvNyPKB3JJNU/Fd67prnih43AC2oIJCkebGSAJYEn2gdwp1P/ANRr72WtG0ksu1nJMnBk+WPX7VjxqGxJJgQJzA9poNWIomx1nxmXt3LIRCHthAzArwpBJIbLGJH1rOafXahTIJkDJIkwSCSSR3jn0oFrxJBJMDivdTqS57wO0zQGo03UPjJ3ZwU2o7yRukhYTyg4AyhP/wAiKRjVqWkjYsQFUSAIP3P/ADS4ggex/arFtMwwJjvWdGSSPWvkmZicY7D70z0+vYW/DXIHJ/3xNU6bpiGC7kD8UDj6VfqA1tTYMbZkQP1n3xU3OLwg0e6fpw277rDaPwiqrmufO2VUiIBgRMxA54BrtXeJAEREQP3oFSxMUqt5YZekafS/FWp2pbW8y7F2qBABEsYPr8zc+tOdd1LVX/51+4lq0WDztglo5RRknAyTGaw120FiOaM1Jc7VuMW2r5czAJJj8yaDf2DZs+v9Xb+CRbZYBhJZzLkTIkjgkENA7NFe9EEuAVMXLfJM7QSrGZ9R+poHpHw8GUHUsVkArbnzsB3M/II7cx6U5TrVg3DZtCC5gsM4HYE47dqEnZmkXarqlzeyAKbZBO0jkARtMZKwePyqfwvZW27XHYIlsG0knl7nKj9/tSbprXDqH3L5VkKxPO44X3J/ahPinX2wyWLRJSzuLn+q4xy3/f39qCFXoefC9m9Y1Bsvbcrc3AkKSMEwZiIIn86e9W32idrNEEgqsgc+UgYk8ya+eWfiO+yqrXrjID8m8iY4kr5iJjE5pzq/ilGt3YZ1uDY1ojkMZDKciUwD9xW0BphfxPPhWdSo8tzyuP8AUP8AJB/KhNP1nwL6IZQMRu/pjlT+fr6UvPxKzaP+HKKczubzHcS5Zh6HzLHYQfWkmv6s111W4VEQA8cD3jMd6XbwPnijc/F2uRQiXS5JVtpExPBGDicdqyBwJiR70z6v1WybVvSIBd8ICb5Jy/4tnqvaTSLW3/JA7Hmp+WLc0ibt0iu7qRumI/tUr10E+hPpxQJsyOY71ySue1PSKxlipBhLcQNsUMXAIAEiakt7mOKrSxIJGIrJVsDXFhrEDsP3ok25tcZJJj1j1oB7kRHpRep1EW7UcgmaVRbK+KT70LSjTIUYq9rttlIK+aO1FagA7o9BB9/SgrasDkCe1OpCzTg/oitsV1Mv4O2c7on3rqFs38MzNXVKkg8gkfke1QL0VqNStxmdt2RA29vTmgia7UISmuNTs2ieAT9BRtrplzbv2Eg8e49cHFCUlHZgW3MFQJ9T6CmvROii8rs1wIq8+vrMelAeC6iSCJPfv9+D9pqxtQ3lVTgcgYnmSfXk0k3aqLCqTyN+rdYlV01hAqfTLf8ANAaW/kW4A5Ddqp1aBYCNOZH3qfTwXYTg7pLepqKgkjNtyOu2yWVRJ7yMzTXVafxLFu4TBQ7TiJHY/lNC3G8O46LMg4+hzFStakNadXmMHPYqePymg7sam2e27OxXcjeThfp60u3AjbxmrLmtLrs4AkiO9CaaJ3MJE5FOousm8jWEi64I5YU9+Drdx9VaVAzEMpOMbZG4knAEHmlHU0XcNq7VPajekITNx2ItrjmJ9vfNJapMnGPJ4NL8T3WGpusLhW2CylvxHAVgvpMGkvRuqltRatoFS2GA27ZLTiJClic+wofqjPfm8x8k+UTkn9zTroOnGmVrwXdeKeQRO3d8zk+w/vTRzllXHGAv4m1T2EG1QckSR8pPcfUVkgzXWdrh3Me/b24rW9Q6xZu2105G64F+b8JAAjdOZ5rKXrLbdyAhe/uPpQaekI4OrR5oPMwRYg89qhqU2zmdpiqUQBtyTI5qdkAsSeKVqmKsHqagkBfevLmlJaCPcn2prqkS4qbFAbiRwfrQOrviBZt5MwT6/wDast4KKN7KLjA7VUQBwfWq9QRAWZ9atv6hUHhgyfxN+wobpyk3BA3Qc0yXYJOv2Mb/AE07Qwnjtn86X3LLBoMgxWm1N9g4IACxx2oO6AWJ/qHP09KMU6AmIwCvAkmiFB2xGYzRhVLYDTLgkkRx9aWXL4Lbgck5oSixZFukcHykZ7Vfq1ASATO4k1WJBJifU1LTDdtkYmSaTN2NFPRO6YUA98x6ek0NZ1s+Ugn0qN59zEjOZNWOwiVEepo6BOeS1rPua6hXdprqNM3IUCrF4+4/eurq7DF+mYgwD/uDTfWXDNsSYJWRPOBXV1c3l+Y0dMA6q5LmScDFAociurqp4/iB7H/w8oN+3IBz3+9UXv8AzH/5B/eva6p/2Gei7qX/AJy9/vsK86iPIvuJPviva6tL5jeLTFWi+b7Vw5H1rq6qMn0F67j/AOX7U+vKPC0wjBIkV1dXPHobw9gvU8MQOPSm2jY+E+f/AEx+9dXVRF5aEWnA8p7yKI1TECATw3966upuxRfpTlqEY5NdXVP+zOV7Y26MefpQOmw9yOwNdXVo9nR49R/2XbB4AMCfWKu6Go23cfhryureyfm6/Q00OVM5xQl35k+h/vXV1NDYkQW1lLp7zQmsUBLcDt+9e11NP5DrT/7suU4P/tNdp/lX/wCX9q6uqD2MvkDaX5X+o/eo6X/NdXUz7JS6CLQwK6urqky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5" name="AutoShape 15" descr="data:image/jpeg;base64,/9j/4AAQSkZJRgABAQAAAQABAAD/2wCEAAkGBxMTEhUSExMWFhUWGRobGBgYGB0bIBsfHR0YGyAeGx0aHSggGx0lHxgXITEhJSkrLi4uHR8zODMtNygtLi0BCgoKDg0OGxAQGy0mICU1LS8vLS0tLS0tLy0tLS0tLS0tLS0tLS0tLTUtLS0tLS0tLS0tLS0tLS0tLS0tLS0tLf/AABEIAMIBAwMBIgACEQEDEQH/xAAbAAACAwEBAQAAAAAAAAAAAAAEBQIDBgABB//EAD4QAAIBAwMCBAQEBQMCBQUAAAECEQADIQQSMQVBEyJRYQYycYFCkaHBFCNSsdFi8PEz4RU0Q3KCBySDkqL/xAAYAQADAQEAAAAAAAAAAAAAAAABAgMABP/EACYRAAICAgICAgICAwAAAAAAAAABAhEhMRJBA1EyYSJxE0IEgfD/2gAMAwEAAhEDEQA/APlDzwPuSf7VdpioYzy1UbMew/3mppbkAjntUQtnt0jj2qdpzMelTaxAA7zUbpPyx3pL6FLwp27veK9VJ8zDvgVbZteUbsD+9ctziRG2ls1pg+0TnAqdy6B2kVVfZTJ9TUEScZrNWG+iq9qCx8oxXWl2nzZmmw0aFCSYMcUr1LTA9KKd4Q7i0HWiWQ+3pUbKsPPGKo0x5zFE6e55gBmcAfWlbejRph3SbTXrq21KgufxGAIBOfyqd3TBskRinvQvhfULebel3T3LcMlzwy6gjkGMEEH34pj8QdGv+Rham2qSwtjCMT5iFOYOO3AHpWfjxgVNJ0YjT24lT9q09v4fuqiMQd7XBbKEcbhKtumCrcT6imvUPhBHsHV2C2EtkWjzn5iZyBEMPuKb/BWrOntIt9bgt3ywVoLKpEBRGdsy2faivHbyJKXaMv03UraLq9tXDAqyt9exGVII5Fac9Ot3rXgWrQRli4EZjMkQZbviDHsKZ/EHwyrapNQQBbABcDlmBxA7zirrHis9xHRVBINlx82TEn14/ShDxuNpvAL7F/w3oGS6lq7aWbPmFxTBAYGJgeYeXvxNH6pWO23bC+C7Mjewjc5JBkGJ+tOFY5tYnbk+vYUm6Po7lmzfDee4+YB4LeX95+1VXpAecmdufDyC1e1DoybCQEU4MkbHVsjbBzzxUendGN+xuXkOVI7fLuB9uIz6itD8MdOu6dEtNb8jq5uA5gz5ef6h2pd1Trd22UtaezbFtnIAAncQQCCPr3qcoRvI8ZSWEY7WaJ9O20sN3cAzH1IxP0r1ACNxGa1fxRpQ5a5tCf0IqZb+pmM/LMwTz6VnSAB8v096lNuLOrxTtZArxfaTFC37BeCMGtP/AOH3PBF3b5TOBzjvFJXuL2Na2tjqpENNbaBIk060elXK8NHEZ/OvOi3iVPqf0HrRQ11slgO0ZA59c1XxxIeSVOhWOnhjstqSSRuJEYJq/qPwbp1AOpvGdwhVk/N2JGR9aYX+tPG1cYEkROOMxWd12ocmJ3Me5ORXTGCWiL5PY3sayxppsWh4SqRDoqvvHctOZkx34obVde/myiq6iQhdcgEZ4Prx3jFZnX3lQDxHmPQ5+9AX+rJP8oM3pg9/rzVMC8EaW5rdYTMzxmFz+ldSazfYqD4yj2bB+9dQ5Iel6Eg0kiQftQqqQTGParLcmDBng0QLM89vWuVujNUQtMcZq5buRIzQbnacDmj7VgGCGn1FADo8vGckyfT/ABXju0ANia65bAJzFTR1xJk+poMMeNOwIaZpJ96Kt3CvtRKGZMiKouXgBwTRf5FEl0zy9qWHB5qu2vqKgv0NMukaLx7qWh5dxA3EEgE4ExwCSBPvWUawjO+xebKzg96ZaXS2lf8AnG4qx+ACQe0hu1b34j6GyaIBNNbF8uu9LKMdwEqGWZ9pj1PqaX9Zt6NlsHVG4urCL4qWxz/TuxCuABNM40Kpx9DnRKRabUWL1x7SaYjaxIIuAbQxQ+oBM+oNEfDvWb9/wrcReUM9wMhUFSVCEYggjd6cGpdG6tpj/KXxBuG1VflRzCk5jvBJ9quPw2f4y3qRc2wo285wQM+mf2rKiT9MeaQhm3iJUedZx9vvFXasFWk3SqmIUQvHbAk/mImhrjMEfddXsVAXkDJk8n9IoLVTda2R8gk7vf3/AMGhdC0Mhqy4wARM7WkkAHnPeQattSwRlORJGcRB/wC9KLmsLfKIZZhh329o+360Rq1e8PDtmCRiPoMmP9msnYDy9qAjA3bijdgbWEk/fHrTIawbJRQDzLsIPuf70u6Z0UKieIpulQ2WAIE+inzFuwJAjNQ6mjKkkEARz6T3pqaVhDU1jAFvNdduSoxGTj0H3JqWnu2sXFW2xDfgElWaOe4PE1Vp7pUbS8bQZHr3Pv3/AEqjp1y0WYK5fw23eWPTg+sifyopgsq1LXNQhQfyiLkXGIIle4EjiM4IoXUdO090hfFK+AOyyIPJ/OtAutRiQLcrzM9+IAOZpdb1r3L5RNPsUCWcwqssHnvIMHj1p+MXsKm1oDN97QKP4bC5gSpMqB+LOPtmvH6Dp7rGbCIWC7eQYzwvYz+YFP8ATuNrWrSkuAFXxBKBgJmDmPdairOl1GY2ju2gsAA05wJnGDn7VSlVIydaPl3UdDesFkZSADAI4P8Asc0Kur2Rux6fSvpfVemHV7lMg23+YDnMECfTNfMuv6ZE1DWjdDKI8xER6j6gj9a1UVjK9knu+IpKnbMxHf8AxSLXda2brSeYx889/wB/rQ/WerrlLXbBI/sKSW1ZyABH7UBmyLsZzzRmmlIYmPQd/WjtD0sswW0N7cljwPXn0ry9p9lxhMxIkH5pwf0MULAhdduliTPNe0XdshSVBBA7jiurGJk+2BVZYcCqDcJMfmatVYM1zNJCOITqrCm2I/P71TplDYOGH60QqeQr6/8ANVXFAG6cg0F6GULX6J3b2SDkTVd3TK2Rj6VK689vrVWzuDntWTSDR4yYgc0XakLkVGWkGBWs+EOkpduKNTavMjMAGSQBnO7ymV9SCIzS3ydFIzayZtLTNxn2Ar6B8Cmwm6wXXddHy3LEF1yxBeSCuAR9JpXrfhG/Ylg6WzvZR/MCSOxViwkGYitB0lL6Kl28EuRhLg2kwTBG8GPfHb1pouUXlE5+RyH/AEpA9s22tBVBwUc3AQZ7MB5Y9MfTisj1/wCEEnxFvJaaTO9id8H51iSJ9OxGK1HTVRLYYMwtwAByQD7/AKZ9KV9Wa8t0PatpcT8ReMLja248cmnUiNtZRV0XWI6hXNp7g+W+pVgSBALoSG3D170+1AZQiSTK/OPlMdo9DJMDikOq+HtO2261vw/JkIQqjn25k/2piulKaRbavvNs7gfYkmJHcA/pQYd5CmLeUkiZAiO3En7VT0i0yvdTsy4ngHj86r6LcF4RuBGIkmQfeeMx6iqtRqri3mhpXB2HkZg4/MzQfsB70S5NmFtsrhSAG+pH2z2+lafTaUW1IVl3sAPMQO3+ZNKelLce7dusIW0Nq5jcxAJJ7QMD8/SlGq1aC4GvXlInKqpYyOQrEADFMsGHZ099W3FiwyQVViYxjdIWPT96C+JdzacOsltwEdzOB9cmkCXjftu9hmVw262s+h+XPccZrU3uoFdPavXLU6krItzA3jJY9gMTP70XkDDb3TGFu0SELhF37omYzBP+8Uh1Wkawoe3ALOxLGJJIwh9cLE+9R0Qv6hVu3mO5shQDABGAB29at/gHX+WUYgwQzEAkieBwsY75pSnjj+Qf8L6hLpcsG32ssXwO4EHGOaK1Wvtp5wRDES/AOcRnjNKdZr7S6YAXEDuYYElYIOBIBxyZOJilWrME70N61tG0KNx3RMbT6YycU/KqoVxadGxa8qjxdk7oDP2AkZJ9B6Co6PUW5fdEtgDHA/En+mWFJb3XFsWjZ1KMASfwsydpEwOAcxNQXpiXUW2TCBPJtY+UDIInIB9D6CqKQjLeqfEhgup/li4QQokEDykkjjzfvXzf4s0F0PelSyIFJaBABMQDHuB61oNdpf4ciLgZH3s4EAL7ws8hfvmh/iPQ3W0G1GMCWYDM5kBu+DH71k/Y0ZUz57ZS36R+tXm2oAbk+goG9bvqQrIVPoRFSWQxnJGDRssa7p/V7Fq020FDkx6mP7e1ZO481J3HcTQly7J/akSSMlR61+uqsrXUwQwKq95M/pUVeZNe39L4YJGZqzT2pGe4rnkqeQ1y0Sv3/IsHOZ+9V2FOwkn8Wfyr1dIY29xVz2f5bAt3H+KyGjBogBHHHrUUUznivdPeCgqMz61Br3MUGhWkiYukGBwa1Hwz1LU2ybenUvccEKMmOCWAnbMCJNJel9Ka6QOB6nAHuT2Fal+iHTN5lLwNwZcqRIAIYdpIH3peD2hHH2aLpOt1/GpsbrfD71Aj/wDaAaas1q4VwwRSRA+WSOw/Ce+K74V6kupGJS5bG2JJWD32z7UV1nSrMbYZuNvyk8gkdjzVGlVp2SvISpInygqy7SZIYj1HY8doNKurdTbSAsF3QowTkjyiT9MfnXWlLEbg2MGMcTPP0qV29LG2VBUjIOf9n6UGzIE6ndGotOVIBZYUNjJABGe/NZu7rrulK3pLBjtj/wBgGD6YIrR9RRlA8NdzKVYD7RJpM2rsNK3WUblkq6sWDbdoKNGwgAmP14FCivjp9DLomrsXHF+3utllMrgLOR9s/wBhQ3UtZcusu4LIlGcDzMQY7cnjPeqOhdNuWVbaBdTcSrdgIE7/AOk+xxVti6UvW2KeUFy5/phZERjMCKNiNKzTaDqKrdt6ZxJuiGM8MY24/PPqaQdS0EXygBJlpUjOOT98Uh6h1C6dWb6SSGEACRIPEd8Yo3pd3Waq6ANxfhmYgEfXuQD9aKeCi8WLboc9A6Utom4x2oc7TzJOftxROr6pYuX9u0tcRYgmFj12jnkUp6rZuNNs3POBgg4kRMR3Bkfagl0N4/zUzesGGj8SwCVgd80wih7NaGJ3XN3AhQMbccATHvNZA9SdrbuLrXQWUDcSNo8854zjjFaLXO4RUI2llh4IJmPOox2mJ9qReEp3DTBk2MDAO4AKNkDb2yPvQdFPHF7KuidLNxLIeJVinmElk3eWe47Z9Jr6E7WNKVtlSWgE3Igbv+Rx9az+hGm0y+N8hfyhmJk5yxDHBJJzQ+vW7fJUsrhCZ253f6XUf0jgqcmsnWhZNyAr3xSlx7ya0DysCVIYhMwpHfae8cTUdNoQ5N+xca5ZA+RSQGA3Hbn0J4ou/wBH03UNN5X23EO2QkMPQMJJK/4pRrei3NNYt6ZdUFlmLkFssPwjbO0AR9yaaiTjYRrb+nVZe6o223LWvVTlRnkiI+9Y/pr3tVfLWQ9tMAy5IAAzJP5xQeq0sb5O4jhvX3zXnR+tXLBGxgVkkoYgzgj1EimWg8GjR/G2l8IW7mySwKhiZ4+nsY+1YllzjFM+tfEF3Ukb9oVZ2qo4B9+/HNK7pEVkikVSplV0yfaqyM1yNmpDzfT1pg7Iff8AvXVI2R/UP1rq1mo0Vzp9wooZSCy7l9xS/SNtLBswDTHV/Ed5jbJQQihVHsKWC5uLuViTU/LVGjKgy1cBUucMuPrXniW7ggCCQc+sUMrfymI/qFGWtNENxCzUlKjo+WRbbsg9o96N0YRDkbqCvIQzDt2+9MuladXEXDAHejKSWSfPob9N6tctv5UVlYRESCPT719N0vQ1GmNs22Fu5tZrQaQp5lCTIkgY/QUs+FfidIWybVy66AKXCrgCSoJnsByYrV9T1ji1uslQxj/qHAEf6Z9uPzqkEmjmnLIp6N04acbAyle8KAZzG4gmTFMNdcgeSJ/Sl7szWRdu3FCASWXuRInIELg4zzQi6ooiM8SwkgZ9ePUd6DxgT7DdU8GcAzwSM+sR9a8Nxbi4JkCY+vBjjOc0H/BreIKXAJyVOf3BjvFNrPT1EYghds+3PE+tCg2JLjI9sNdVrRby7iQciY4PEA+xpV1npniOlt5gZVlIBIPYg9+9axLSIrqvmzJn5QY7+vPal/XE3FfIGuPndwARgATwKVlYSplfR+kW0LOzr4TQDbMthQAJJiHxM5phrOnaW7ba2MI3dD+cHMT3NJfhx/GFy2CA4MjcvJBO7jkHymPqaO/gLo8FUU7FndB9eBGD3rRboM45tFuluaG23geNFwwGjDE9txCxMTzRum6XYDOEZlgTu3RyIbaex9ftWN6P8O3v4m/duE2kNx2EiJAJO7Pb/Fanpq2LmlRLYDWixAOZJ/Fv7yTE+kj2qgiBB0TR3Ar271zYoIDh12zJmSV5JJ5Oas8CzZcPLJKgTNvmTllUkkj6kCB6UD1VlUmxcsXy4JZRIRTxwUGFHPbv61k9R1Oyl0m4SxI2sEmEHcCck45MnOcmlaHvo32qNxgqWUS8BPnLAAT6Cd2PbmlGg6e6sVQA3IJIUbE54AOWMnvH0NBdP0unc7tPd8RD/wBS0xHsQVwIYROeaqYXGZkTVOAbkNuJEceUAGO1BfZsdGkvaTxRF+26Aja6kgLgyCGHcY7+tCWPhm1Af+IuFt+CpAPPEmd5mM5o7pOo/h7LM7bAXgC4d+4CJIAjnIoUdesi+D5bYeVhVPJ9TG0EmOK2BFJ1QxsLYti94Y8MAhrt0zyTwCcFucD9KyPXeq3lS4y7XslygeDOYMtgTMsJ9jxW4vo7WxseyyH8F1BtI9tnBrOa/pVj5GIS3chGS2zMgKywIJE7hgD2BxHLtKgpnzPVXVIOexms4j+bPrX0ldN03TKdQzvqApgJCgDdMFgeTgx7jjFYXXDT3bo8BbiJnyswb0iO/EzJOaaKHbsqvXMDGY/eqHf15PaiSgU/5oK4QWx+tFGO07CCIk9jWn0nQ7a6c3Lm6WEwO0cVn+naUEgkwoI3E9qd9R62jWwloHdkE9gAcR68UreRWNrBtlVm2CYEygBmM/rXVmhcunO8/nXUlr2bg/YRpTuYLE1edP2Pyg/c1VorJIkNBoq3YJuKjGSSBgTg+g7n6VzyjJvBqyQ0+jB3AcSKlbvTc/0sSv07Vv8AS/CKJbYlWuZUrtIBKkHO0nGSJB9MVb/4BpkciytsbC7uzk+X+mFkSs4Bn7VReKVZKfyJKkYTT9Id7htohdgM44HvTlPhZ/CB2k3ScIvYDmTzMZ9OOad9O1WlQeJvuPeKguqMSSTmM5/X2PpSrV9euG6DtB+bYDyN8CSYkmBEYFVj41sRtg4vC2qhIUNtDqy+V8ydzE4H0FMulX1vXlum410AlAqfylSAPkJcEhVMwoJz3zWZLq0qUxBAycdhmJMYrR/Al64GTTraRlLO3nABJ4O0t6AAGATE0yuhXF1Y21nULrBka2l0bgTbBIlAS0L9ItjvPm9ayNzrGt1VwlcOAZVBEgdoJ7ZGM5r6Vq+o2bbXDaVSy4YgYHEgtPl7e04yeK9T1BUK/wAm14zLuO6RtY8KSqEgx7UE0TTFOj0V3d4srs2TvLQoYLwSTByewPy1qbN4m1aG4OzLJYYEd2z2/vS//wARtuLQ8M3LnBMXCm6JhVY8DiW2j6Us+JLjLqbu5jtS3gsIhSAYBHIjE4pXg1FvX9eDcGmtnzQGkdyYA/P+1QuXRqENptv8vYN4JM4IJgAwJGKX6y63iG7bs77ly2glVJhSACFUDynPzdgI7zTroXTRprRU+Y7ZuH0JEKs8TEnA7/ekpjAVm8lhIVtpY4aYZvUn0B9v+ZnVqly2WYhro2A7iZxOOwP+BWH63ce7qC8qiKAm5sLgz5eZMk45xWo1l26lmw9o7kDhLoKyCJDBj3H4sg8xWzY/9R5oAfENttx3by2JBDYE+3tWR1l17GoVbl69vQxZWFt2zIBhVT8JwOAOJrUeK1wNctoZt3PD3KoLYjJz8nmzzir9DrP4kKLiqkHcCylTCnOGGVxk+/tNFOsM28oa63RqybWaDGG7g9j9jXzzq3wfe3EbbU9mBMEH+ruGH3Faj4w1DG4iI4XG4HuewjtH1nmvdN1kWbe3VHJYAKB/0xwATJyeY+1NdCIyHQeiai1dWUm2t0EwQB6Mzd8LML6mtN1FrLbA9vxLi7ZJwpIGCw78kxRnWbZYKqo1y28eZDEH/V/SO+cVT4dpUIKgPt2K27JGRKkxlZChsDzNHrQuw2CdVtae5bteM0sSSHUfiBIgCcCBHpUE+HVZCwvo9qYIKSQZ4JBxWZ1uk1YYeJbLWUEo5UrtEmQxA5EnPf3JrWfDeuCB1YSuxS4YQSHUFST68j/imSAHWbyIiXFLEo5QxjkA8f2r1UsuN3h7SfQAyx7mfy9PbNX6q3Z8IG2xYFS5Q8xJiD2ggj1ofwVRBbZhtgiWaMk5BJ57H706RrPnvxl8LahzvtEOgybYUIyn0KgDd9eaSXOjJorS3L679VcWbdlgdttTI33PVvRa+iXGZiGGpkKxWLsggcAeaDz3zRWv6g7bArJvVSWUqDvA4Cse8/WtyNZ8RIPckmpWbO5gsxPetj1K4l1/EayiPOdvce44n3qm5pLZ88BYGa55f5MbpFYtN5AreiGxgo8oj70Ld0SiCgz3pvacf1eVhUOpdOO03AxEdqip52UfHDQqM+1dUrJBUGT+VdT4BcTR621cJ8dkCm75l2lcKTAEAyOB+X1qjQgFyjMEDESxBMD1MUFqepbQFU7yJ2gHAEk98Cas6bp5UtdgM3H9oHpzXZQqVn0LpdzTWYW1DAxJONxCmJJ4gTjHI9aXfEHxRpntEWLJe/cEMrHFsZGT39QP7Vl000oUJKoeRP0P1klRxVdlVSFGMZgc/es84MoU7Zfo7JBKid3JI7xOB3iitQs4ZlWJPnMdvXnP6mq+hdRNm6tzYjmfKpE5GAZ/DmM19O0nUmdA9xE8bAgASkyYmSTgE9qzYknRiOkfBuogNdKgXBunLCIDDaFHOYgkd/Sacafot63ctXzdZSJVbbEQFJ2HZB8g2doJJAknmtN4MbrhcksQYLGAV9OQJxx7+tV3UW4kPFzhZb3OYxyOwj69zQsVtmB+Pw4CWoZFPKBdqNEeb/V2zBFXfD9tIF1HOo1JtibJuAQJzG4RIjjn85p18Q/Db3Aq2kXYqATMkSZJyRiM9pqrQdJ0OmD6oO142l3EbwdrZUYUDvuGTGKGkDFFnSNJeuadv4iyxOFFsnYWMmSWOQPp9qM1V9UAt3bKbAm3BLRBwm8xuM8CMegilGl64+qZjaU2kUpD7sk4Yrt4K9ue49aZ9TWzeZRK233RBEBh5ZYycNuJ+1JJARM6pfCtraRHt3Bv5ZoK8hirDjcBHb7VLqQa1oV2Jt8RncrJIAMt5mYyfLAyZwPpTGzYSxaQG2zeHuMgRukyfKc7eBnOOKxfX9a2ourbadjK7oY5DkE759kAEfvQS9mszut0yXn8W2xIwZOQJHvAWJ7k5H2rVdGuifDZot3bcFvWJzHrJY8dqyR0juxVNwtoYHMCBG7++fatT8OaZAINxYC7pI3QA2dvvGO/P2oT6KrTHmp1Jk20JW3b825ZG9iSfr/s0u6gGVFfUS1zVGEtQA1u2FJM+5kbvrHaiOo9fNgqLCIVBBPiGCPXA7xER70Xe041bi7bcNuXad52kA52AjH1jnGcUaTJp1kB110xZe0B4tpCv1DBdrqTwQJz2mlXSdZp2UWbtwXbgMcGACRHnPz+/bFaLXaYWtPbDrBVtoEQQonHfuffgetZDq/SFLeKvKz8v4xEx7Nx9aW2sMelJYNZ0ctbZtNfgqxwe2SSp/SKu6pCkh7PiEsApWVgAEy5BI4BG4gdgfWlfUW8Tp9q9kttCMB8xEgL9Gggx70X8H9YXWWVVj/OtCM8sowCfU8T7we9OkIevqltKSxuJMwhu7pWDmEC7e5mZxSN+rX9gRLenuMHkC4Au0RgA+XMQOeKX9e6XfW7cN3eyTG9ieCDAB74EEfWg+k3Ld4XLa7zuiXYiJAgBRyOO5n6VrdhSo2ug61fKeI+nAuAQUErxiFJMREnv24rLfFvU7t9tht3EQskkER5ZwQFGeOZ4GaO6EbqWXe6XuojFZmGUqowq9u371DX/E9hiEth2zBUjaQoE+aZBzTcjFmn1AIZAJYYIIxPcj9KD1HUjbK27i7lMSr9sR5TyKbWbaO3iICquASRyCJnHce4ist17VG7dNsknw8Fyu2f1z9al5LqwxWaot1uqtsQosIhOZksT9ycClb6hWcg4HeiX2m2DPmAxNDraQ25JBapJW7LOHEGhXJA4BxRbXmKw30FK7cKWPbGKM0mo3FcwvJ+lGUFRlXZBdFdHDCuq6/bBYkHB4zXVuMTcECW9ClsGZZvU4A+1NlYIqtyWHH2qiTe1G1LYAdsBVIESIMdlAHJ9yal1hLgcrxtxI+vb/vXdWReWCpNUYIByWNaDT/CepupvZgkxtDTME/NAGBGYOcVb8EdCyuqdgVVvlMZAnMzjzR27VtNFqhee6AQu0hd0yJMwY9sY701Ep+R6RjtdoCiLYTTXFC58e5EtJ7bQYU8hd0yfz1/S+g3bSm61w3G2eW2ZRVIHB4gTiIkACidZ8QraDhFJMeQbO8AA8+VZIx9OKTXtJqbpR7+Co8oEKBkNBHP74pGLydGguapYQMBbdwm4lZG7iD/AKZkA/T1pUL7Fg29WR3aLiwVAiIEctukk8/2CTqvVHTzWTvlgEQKXBC8kxgNiZPHbjBWsW34gFtoZre7aoVkQnduAIPM5AiOM5pQoI67YbUpF11S2YMoQpdJwHnkCB35NKdN0QIr+C5G8QUXzi4vOwmDg+WDk880w6VZ8ew9wFtoZlO89hglY+XHHpmgul2tRe1Jt2FQadAFZsBcif5ZUSZDYA+8VqA76LdJ0221rf5f5TMNlpztQwrEORhzImeO3aaY/CrrJvNtYhd6lgS5G3CqSPKPyOaf6Loen0una2BsQncxeAJzkyeO0HtWZ117VWrwuOu/TllBKDd5WIEkASNvzTQaoUqs/F58VTctnfcdVYgllCExCr6yRn2pp1DT25dU2N4Q2YJJUEAkenoaW6vpi6a7dYEXH27rFskAz3JPoCVAmMzzVun0LWdHeuEkPdBbzc/Lyffn8hSh6MHpOolbjWE05d3aIYybhkQNsQFx+n3rR6vqiafxLYAXw0DPs/CARKoSfxXLn6VDp8aXTrcubTqGUqrDJC/UiZIisZ1PT6k3ncI5DgT6EAgiY9wDS0myq0aS90m5qtjKxDFVdlmZQxkHuRIx3pt8K+Jc199BIti0Rt7SpQyPfLfnSzSdROnFo3CxYqAxBzgqfL9wPsK23TFs+I963872+8BYYg4b18veKKQgsudQF3Svdl7oV4IUSysJByTxP5D1ofR3v5vgXCiKQAwgluOQ3BZYA7cUi6J1ltGXshxcG6dokbILyWnJLb4I7QK0d/pAvoX0zhbjjeUYwR4gBMHJWQR/2ms1YdB3TWAsm1kkXS4gcqQqd+DhDFYTrXVdRpXuWB5bbMHt7fLtQSwVQoAkmJbJO0epnZ6XTNt2ll8RYFwBpIiCZj8QgH86SfEGlNxc+Yq5bZPIGMHkc8ULpGW8jnper0/ULCC8Sl4qdvA3xMxOJicUmsfCgsas7JXTqg/mNy7ESQo9e0ZgCSaI+HtYypb2eREV22KZAUFgZkHOF5P4qI6b15XsPeulWAZEtoQPKTJZjGewHpRtUZqhe/Xla4tkKyKpIVmIaX7727yMRECB9ltz4fW9eY20e0w5DHExmPaZiu+L9K+7xGYC28EEAYxAGOOK96D18qsklwuB9K5/JN6GhTeQtHe2yWz81v8AGMj6EdxHNItfqEN1lwIktHAjsK0H8emoEW2CnMiOZnB9s1jNZ0i6l024+fM9op401kqk1op1Ttdc7MA/kBV4AC7FbMZNSvFEi0hkxBPvQl214QIPfv8AWiGyzqWmOxADls1E2RbtsSZHyirdR1XzqqpICARVXU03KAhzyQaWTdpdCXk8RzAjiuqm2SBFdWwNyR9D+HLdxU8e9u8W7+J9pMfhiflHy4j0xgSHrOhPeugs6IXlht3cKdp3Bju3ztER3OaWdH+KGtLtdWZVB2FTDTI7mQAI7Vq9L1RDsuXWVHvLtUDlcqdssJAIg7oE5PpXbZCSlF2CXfhC6hUpcY2QylpDTz3RAd2Sfp+tafruk/h9HvRQpZkE8GSTEY5Ge/vQOlHjXWZLzBETzncYAzx6GB82aG+Jdb4jJZtts8J/nksCApOVLSRB7RBx7014Eu1kLDEmy6XgrCTFwgARA84HLbjxx39qYdQ0DsXN0sdrbigcMoI4gbBAMnj170juJbt3GWLXiAl8WyY27IIUTB2k57mfSKhoviEXL2p8S8lveEFoHd39VwTkiY/SKzNWMBo1duyJe1dhpKILZJxkghZj/wBxjkUu6R1A3W1OqW2blm0gNsKvzNtBdQSAWI2xx/eqOs/FLWLTI1q4SdyLuMKefOGndEcYn+9fPrfWtQqqFvuAm3aA0AbZIgD3J+tToaETZ674zt6e0tjRBwPFNy6zQQZglFPJHYtjgxzNOfhP4xbUau4qDYhQeFYWJ8oJIQ4QMSSdxHAAxXyN2PJM9603wd8RDS7jCjeYZ9svtxKq04HBxzj0rDuJ9I0/wlf1OoN/XOzJJZLJcbB3AKg5Ue3MZ92fUupsLngWJ3BSSYmYwY7DJH0rPfD/AMbI11QLdwOV+YhiFAyQATHmAIntTB+qePeTwht0/wDOa4DAe41okBAJlsgmBiB71tkn9mi6aHZGW46XLinsBKggEBgCRPPBpL1+9vY6c5lDPtOKt+DbPhrc8oURubud7EmCxyYHPuaDvszakuI8LYSTzLboj6RmlaNRi/jMuyo9gGE2gQAdyusq0HOGUqR2xXvwtri9hrt+NqNEjvgHj1yOKU6vS3tz2yyqA77IYk+eTtIE4gzHvimj6NreiFsE7trXD2k85H5flSOh+g/rhHhWtSib0Wdy8GD9eCDH60f8Ma22ti3cbeEdiNrHdAJjn+mc54zQvw/qnu6K4xWHA+xgYIqzW6Q/wqo5h7XmeJwTuJGOYBj6ihZqAvj7oFshbmkuMwvN/MZnG1YEBV8u4gkE5b0+0en9Z8PWAnawawiMBiD4aqQJ/wBSg+lT+GNQhL6eC1u4JyODgfYcfeKptfDHh3mJu8g7C6nv/qGJpXKTeDPA66B1Jru/cCdina5ENGPKe7AGQDn0k0Lp9buZkmLiTg+kxM+nt/mr01trTiU/mMxG/b3GTAn8/rNeanpP/wBxb1VsSlzDiR5ZETn/AHIoNsHRfa6lasq6MpJKiGWMgtJMiMgD8zWbubrfiEyTdypCyC09wMT2P506tdJXbcVjJSVTMTuJhccqAC32qqx0i5tVdxVQCGc+XiY3Ex7UXbCW9Dj+GZNQAQFkIedo7wffilz9O0lkC6rXHW5hVAwD6M3au01+3bZlusHXKi583IjOTI+9LtY72Q6qVuW3iCIj2IEkgj3qcnQOxUbLo7FG2kGYHcVdq+tm4scGImiLIBXcRmINZnVW5uKIKgmh4/zWTr8b4v6GWmHhr4hALTgnsPWl3U7ju24mfQURo7xuXWU8NIA/tVFu00gd1JqumCa9aJ6W5tbayw1VdQXcTtORzFePci55hM1c1leR5SexpW+MrI6KVRo/717UQK6tQ3BhVq4SZECOJz/fmrrmrfxBdZ5YNuJnJzPNJ1uEGSSPSiumadrtxLYOWYADnnkx3gSa7BnXZuz8TNfZdPpg9uz+IQd7nafnYTCyR37ZxRukttZC2isu+6HIPl4LFifWCeeBNB9I6QNK24u5LqyyCEV+YAUncSBnmMUxbQNdARiSIABJJgDPlzmQBJnIPvSNM5nV40U2Opb7guFWtlRnaAC8JO9mAkypYieCoHej+gdEWy63luG9ZIuK1wgFpJBAbuDk/l70Lr9PcuqUQ27e0gFSA52nJLPHlJzG3igLWrXS3RplYi3vXxNhWDAk7iYkny4AnHvT3QXlBvxDbFy2+nZbiszhiA4dfUbSRPpjj2rAdZ6S2nVGLht4O/aPlYR5Z++D7GthrNWiEsi3ltliQfMxHfsPKOccVlur9XOqYWEYbFM7yILYPIJxEn684qebBC0Jb0QpEd5zn75xUFPFXarTqoENuJJn2A/Uk/lR76K023w5OPMcwT6CaLkkVs2fw10TqLbLunt21VrQCm64khpJa2JnGCNw9uOddpPh/UWwz3tQqpuPltwxJPIHlCr+vrXy/pXxLd0SutpbZZisu8swUf8ApjOE9QK1/R/iVtXb01vb4a2jcfUFVAthFIbcB9Nwx3I5mj+OxHFs3/TWsIf4K2pCohPc887m7sd00s1vTHVUt2lNzKKYOdpIBZvoM0d0rUG7fFy2LQ0ly0X8QYd3nbDAmYEenMCquq6g2Wt3PMC4UEDBYwRAJOCMMfYGjQrM/wBX+C7jg3gXtMBDQCdwyOx7CTP0pT1oEXWI4Wy0SJzIrW9W6i123sW4wuL/ANQzA2FgQY+UtA59jWTua9LoJUxuDlJMAgY3GeM4+1QmleDBXSGFtWYwq+Gk9hu5OPbE1V00Es381bqXQSfXMn7ipWLJtaYm6d5S21x475xz7R+VDdMuBtRpfDA2XFLE7YPlDhvpx+tIEVppP4dlJbaFcFYJkqPXESTFPL+tuvaXUWxABK3VJ4g/OBxHr34qvp1sXVZ5kb4KnIGcfSiOnJfF1iyBrJDDasf/ANDtNYIve4psO4FslQDCxMepHAyeO2Kc/CXULd5CEMzyh5BjmPTmlVuzZ8O8FV9O20yrOGBUkA7TzHGDV3w1YS3eQIm5nJlgCQFALTPAJiJ/zW7AOm1A8uNig5OASZiJnE/rJpR1M2h/JuX3LbRu2ndAJxOMHvVfxELnhNFoEKxLqd25QxO1oU/WZmsO+uuby2+DgZGCFBAk+wJrOSviwpWbDqJ0tu2bZS4FOVYBfRRzxyue8k1i9XbQzz9f2ou7r2OnNi4QyyGU91PfjmfQ0K48i/rP+KhPdh4NbJaXVqISTkUHqHaMwYmD3qzUsgIbmAOKHvXQSGU8803jwWhJV+gfo5K3kYnG4TT/AK4Nl91UQCAR96TuRPGe0U16pdFw+KckIFgevvVJO3YyWBPqWHJye1SZSSBOZgUMqjdtb647VaHjc3f8P19aL9IntUGKtkYIk9zNdS1frXtLxfsTkCK08CjNBpLrbmtBiUUsdnIHBPrGaADelMOh9YfS3DdthS+0qpYTtmMgesYzXaFn0DpGv/iremRLSh7Q2vgjapklvNyPKB3JJNU/Fd67prnih43AC2oIJCkebGSAJYEn2gdwp1P/ANRr72WtG0ksu1nJMnBk+WPX7VjxqGxJJgQJzA9poNWIomx1nxmXt3LIRCHthAzArwpBJIbLGJH1rOafXahTIJkDJIkwSCSSR3jn0oFrxJBJMDivdTqS57wO0zQGo03UPjJ3ZwU2o7yRukhYTyg4AyhP/wAiKRjVqWkjYsQFUSAIP3P/ADS4ggex/arFtMwwJjvWdGSSPWvkmZicY7D70z0+vYW/DXIHJ/3xNU6bpiGC7kD8UDj6VfqA1tTYMbZkQP1n3xU3OLwg0e6fpw277rDaPwiqrmufO2VUiIBgRMxA54BrtXeJAEREQP3oFSxMUqt5YZekafS/FWp2pbW8y7F2qBABEsYPr8zc+tOdd1LVX/51+4lq0WDztglo5RRknAyTGaw120FiOaM1Jc7VuMW2r5czAJJj8yaDf2DZs+v9Xb+CRbZYBhJZzLkTIkjgkENA7NFe9EEuAVMXLfJM7QSrGZ9R+poHpHw8GUHUsVkArbnzsB3M/II7cx6U5TrVg3DZtCC5gsM4HYE47dqEnZmkXarqlzeyAKbZBO0jkARtMZKwePyqfwvZW27XHYIlsG0knl7nKj9/tSbprXDqH3L5VkKxPO44X3J/ahPinX2wyWLRJSzuLn+q4xy3/f39qCFXoefC9m9Y1Bsvbcrc3AkKSMEwZiIIn86e9W32idrNEEgqsgc+UgYk8ya+eWfiO+yqrXrjID8m8iY4kr5iJjE5pzq/ilGt3YZ1uDY1ojkMZDKciUwD9xW0BphfxPPhWdSo8tzyuP8AUP8AJB/KhNP1nwL6IZQMRu/pjlT+fr6UvPxKzaP+HKKczubzHcS5Zh6HzLHYQfWkmv6s111W4VEQA8cD3jMd6XbwPnijc/F2uRQiXS5JVtpExPBGDicdqyBwJiR70z6v1WybVvSIBd8ICb5Jy/4tnqvaTSLW3/JA7Hmp+WLc0ibt0iu7qRumI/tUr10E+hPpxQJsyOY71ySue1PSKxlipBhLcQNsUMXAIAEiakt7mOKrSxIJGIrJVsDXFhrEDsP3ok25tcZJJj1j1oB7kRHpRep1EW7UcgmaVRbK+KT70LSjTIUYq9rttlIK+aO1FagA7o9BB9/SgrasDkCe1OpCzTg/oitsV1Mv4O2c7on3rqFs38MzNXVKkg8gkfke1QL0VqNStxmdt2RA29vTmgia7UISmuNTs2ieAT9BRtrplzbv2Eg8e49cHFCUlHZgW3MFQJ9T6CmvROii8rs1wIq8+vrMelAeC6iSCJPfv9+D9pqxtQ3lVTgcgYnmSfXk0k3aqLCqTyN+rdYlV01hAqfTLf8ANAaW/kW4A5Ddqp1aBYCNOZH3qfTwXYTg7pLepqKgkjNtyOu2yWVRJ7yMzTXVafxLFu4TBQ7TiJHY/lNC3G8O46LMg4+hzFStakNadXmMHPYqePymg7sam2e27OxXcjeThfp60u3AjbxmrLmtLrs4AkiO9CaaJ3MJE5FOousm8jWEi64I5YU9+Drdx9VaVAzEMpOMbZG4knAEHmlHU0XcNq7VPajekITNx2ItrjmJ9vfNJapMnGPJ4NL8T3WGpusLhW2CylvxHAVgvpMGkvRuqltRatoFS2GA27ZLTiJClic+wofqjPfm8x8k+UTkn9zTroOnGmVrwXdeKeQRO3d8zk+w/vTRzllXHGAv4m1T2EG1QckSR8pPcfUVkgzXWdrh3Me/b24rW9Q6xZu2105G64F+b8JAAjdOZ5rKXrLbdyAhe/uPpQaekI4OrR5oPMwRYg89qhqU2zmdpiqUQBtyTI5qdkAsSeKVqmKsHqagkBfevLmlJaCPcn2prqkS4qbFAbiRwfrQOrviBZt5MwT6/wDast4KKN7KLjA7VUQBwfWq9QRAWZ9atv6hUHhgyfxN+wobpyk3BA3Qc0yXYJOv2Mb/AE07Qwnjtn86X3LLBoMgxWm1N9g4IACxx2oO6AWJ/qHP09KMU6AmIwCvAkmiFB2xGYzRhVLYDTLgkkRx9aWXL4Lbgck5oSixZFukcHykZ7Vfq1ASATO4k1WJBJifU1LTDdtkYmSaTN2NFPRO6YUA98x6ek0NZ1s+Ugn0qN59zEjOZNWOwiVEepo6BOeS1rPua6hXdprqNM3IUCrF4+4/eurq7DF+mYgwD/uDTfWXDNsSYJWRPOBXV1c3l+Y0dMA6q5LmScDFAociurqp4/iB7H/w8oN+3IBz3+9UXv8AzH/5B/eva6p/2Gei7qX/AJy9/vsK86iPIvuJPviva6tL5jeLTFWi+b7Vw5H1rq6qMn0F67j/AOX7U+vKPC0wjBIkV1dXPHobw9gvU8MQOPSm2jY+E+f/AEx+9dXVRF5aEWnA8p7yKI1TECATw3966upuxRfpTlqEY5NdXVP+zOV7Y26MefpQOmw9yOwNdXVo9nR49R/2XbB4AMCfWKu6Go23cfhryureyfm6/Q00OVM5xQl35k+h/vXV1NDYkQW1lLp7zQmsUBLcDt+9e11NP5DrT/7suU4P/tNdp/lX/wCX9q6uqD2MvkDaX5X+o/eo6X/NdXUz7JS6CLQwK6urqky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7" name="AutoShape 17" descr="data:image/jpeg;base64,/9j/4AAQSkZJRgABAQAAAQABAAD/2wCEAAkGBxMTEhUSExMWFhUWGRobGBgYGB0bIBsfHR0YGyAeGx0aHSggGx0lHxgXITEhJSkrLi4uHR8zODMtNygtLi0BCgoKDg0OGxAQGy0mICU1LS8vLS0tLS0tLy0tLS0tLS0tLS0tLS0tLTUtLS0tLS0tLS0tLS0tLS0tLS0tLS0tLf/AABEIAMIBAwMBIgACEQEDEQH/xAAbAAACAwEBAQAAAAAAAAAAAAAEBQIDBgABB//EAD4QAAIBAwMCBAQEBQMCBQUAAAECEQADIQQSMQVBEyJRYQYycYFCkaHBFCNSsdFi8PEz4RU0Q3KCBySDkqL/xAAYAQADAQEAAAAAAAAAAAAAAAABAgMABP/EACYRAAICAgICAgICAwAAAAAAAAABAhEhMRJBA1EyYSJxE0IEgfD/2gAMAwEAAhEDEQA/APlDzwPuSf7VdpioYzy1UbMew/3mppbkAjntUQtnt0jj2qdpzMelTaxAA7zUbpPyx3pL6FLwp27veK9VJ8zDvgVbZteUbsD+9ctziRG2ls1pg+0TnAqdy6B2kVVfZTJ9TUEScZrNWG+iq9qCx8oxXWl2nzZmmw0aFCSYMcUr1LTA9KKd4Q7i0HWiWQ+3pUbKsPPGKo0x5zFE6e55gBmcAfWlbejRph3SbTXrq21KgufxGAIBOfyqd3TBskRinvQvhfULebel3T3LcMlzwy6gjkGMEEH34pj8QdGv+Rham2qSwtjCMT5iFOYOO3AHpWfjxgVNJ0YjT24lT9q09v4fuqiMQd7XBbKEcbhKtumCrcT6imvUPhBHsHV2C2EtkWjzn5iZyBEMPuKb/BWrOntIt9bgt3ywVoLKpEBRGdsy2faivHbyJKXaMv03UraLq9tXDAqyt9exGVII5Fac9Ot3rXgWrQRli4EZjMkQZbviDHsKZ/EHwyrapNQQBbABcDlmBxA7zirrHis9xHRVBINlx82TEn14/ShDxuNpvAL7F/w3oGS6lq7aWbPmFxTBAYGJgeYeXvxNH6pWO23bC+C7Mjewjc5JBkGJ+tOFY5tYnbk+vYUm6Po7lmzfDee4+YB4LeX95+1VXpAecmdufDyC1e1DoybCQEU4MkbHVsjbBzzxUendGN+xuXkOVI7fLuB9uIz6itD8MdOu6dEtNb8jq5uA5gz5ef6h2pd1Trd22UtaezbFtnIAAncQQCCPr3qcoRvI8ZSWEY7WaJ9O20sN3cAzH1IxP0r1ACNxGa1fxRpQ5a5tCf0IqZb+pmM/LMwTz6VnSAB8v096lNuLOrxTtZArxfaTFC37BeCMGtP/AOH3PBF3b5TOBzjvFJXuL2Na2tjqpENNbaBIk060elXK8NHEZ/OvOi3iVPqf0HrRQ11slgO0ZA59c1XxxIeSVOhWOnhjstqSSRuJEYJq/qPwbp1AOpvGdwhVk/N2JGR9aYX+tPG1cYEkROOMxWd12ocmJ3Me5ORXTGCWiL5PY3sayxppsWh4SqRDoqvvHctOZkx34obVde/myiq6iQhdcgEZ4Prx3jFZnX3lQDxHmPQ5+9AX+rJP8oM3pg9/rzVMC8EaW5rdYTMzxmFz+ldSazfYqD4yj2bB+9dQ5Iel6Eg0kiQftQqqQTGParLcmDBng0QLM89vWuVujNUQtMcZq5buRIzQbnacDmj7VgGCGn1FADo8vGckyfT/ABXju0ANia65bAJzFTR1xJk+poMMeNOwIaZpJ96Kt3CvtRKGZMiKouXgBwTRf5FEl0zy9qWHB5qu2vqKgv0NMukaLx7qWh5dxA3EEgE4ExwCSBPvWUawjO+xebKzg96ZaXS2lf8AnG4qx+ACQe0hu1b34j6GyaIBNNbF8uu9LKMdwEqGWZ9pj1PqaX9Zt6NlsHVG4urCL4qWxz/TuxCuABNM40Kpx9DnRKRabUWL1x7SaYjaxIIuAbQxQ+oBM+oNEfDvWb9/wrcReUM9wMhUFSVCEYggjd6cGpdG6tpj/KXxBuG1VflRzCk5jvBJ9quPw2f4y3qRc2wo285wQM+mf2rKiT9MeaQhm3iJUedZx9vvFXasFWk3SqmIUQvHbAk/mImhrjMEfddXsVAXkDJk8n9IoLVTda2R8gk7vf3/AMGhdC0Mhqy4wARM7WkkAHnPeQattSwRlORJGcRB/wC9KLmsLfKIZZhh329o+360Rq1e8PDtmCRiPoMmP9msnYDy9qAjA3bijdgbWEk/fHrTIawbJRQDzLsIPuf70u6Z0UKieIpulQ2WAIE+inzFuwJAjNQ6mjKkkEARz6T3pqaVhDU1jAFvNdduSoxGTj0H3JqWnu2sXFW2xDfgElWaOe4PE1Vp7pUbS8bQZHr3Pv3/AEqjp1y0WYK5fw23eWPTg+sifyopgsq1LXNQhQfyiLkXGIIle4EjiM4IoXUdO090hfFK+AOyyIPJ/OtAutRiQLcrzM9+IAOZpdb1r3L5RNPsUCWcwqssHnvIMHj1p+MXsKm1oDN97QKP4bC5gSpMqB+LOPtmvH6Dp7rGbCIWC7eQYzwvYz+YFP8ATuNrWrSkuAFXxBKBgJmDmPdairOl1GY2ju2gsAA05wJnGDn7VSlVIydaPl3UdDesFkZSADAI4P8Asc0Kur2Rux6fSvpfVemHV7lMg23+YDnMECfTNfMuv6ZE1DWjdDKI8xER6j6gj9a1UVjK9knu+IpKnbMxHf8AxSLXda2brSeYx889/wB/rQ/WerrlLXbBI/sKSW1ZyABH7UBmyLsZzzRmmlIYmPQd/WjtD0sswW0N7cljwPXn0ry9p9lxhMxIkH5pwf0MULAhdduliTPNe0XdshSVBBA7jiurGJk+2BVZYcCqDcJMfmatVYM1zNJCOITqrCm2I/P71TplDYOGH60QqeQr6/8ANVXFAG6cg0F6GULX6J3b2SDkTVd3TK2Rj6VK689vrVWzuDntWTSDR4yYgc0XakLkVGWkGBWs+EOkpduKNTavMjMAGSQBnO7ymV9SCIzS3ydFIzayZtLTNxn2Ar6B8Cmwm6wXXddHy3LEF1yxBeSCuAR9JpXrfhG/Ylg6WzvZR/MCSOxViwkGYitB0lL6Kl28EuRhLg2kwTBG8GPfHb1pouUXlE5+RyH/AEpA9s22tBVBwUc3AQZ7MB5Y9MfTisj1/wCEEnxFvJaaTO9id8H51iSJ9OxGK1HTVRLYYMwtwAByQD7/AKZ9KV9Wa8t0PatpcT8ReMLja248cmnUiNtZRV0XWI6hXNp7g+W+pVgSBALoSG3D170+1AZQiSTK/OPlMdo9DJMDikOq+HtO2261vw/JkIQqjn25k/2piulKaRbavvNs7gfYkmJHcA/pQYd5CmLeUkiZAiO3En7VT0i0yvdTsy4ngHj86r6LcF4RuBGIkmQfeeMx6iqtRqri3mhpXB2HkZg4/MzQfsB70S5NmFtsrhSAG+pH2z2+lafTaUW1IVl3sAPMQO3+ZNKelLce7dusIW0Nq5jcxAJJ7QMD8/SlGq1aC4GvXlInKqpYyOQrEADFMsGHZ099W3FiwyQVViYxjdIWPT96C+JdzacOsltwEdzOB9cmkCXjftu9hmVw262s+h+XPccZrU3uoFdPavXLU6krItzA3jJY9gMTP70XkDDb3TGFu0SELhF37omYzBP+8Uh1Wkawoe3ALOxLGJJIwh9cLE+9R0Qv6hVu3mO5shQDABGAB29at/gHX+WUYgwQzEAkieBwsY75pSnjj+Qf8L6hLpcsG32ssXwO4EHGOaK1Wvtp5wRDES/AOcRnjNKdZr7S6YAXEDuYYElYIOBIBxyZOJilWrME70N61tG0KNx3RMbT6YycU/KqoVxadGxa8qjxdk7oDP2AkZJ9B6Co6PUW5fdEtgDHA/En+mWFJb3XFsWjZ1KMASfwsydpEwOAcxNQXpiXUW2TCBPJtY+UDIInIB9D6CqKQjLeqfEhgup/li4QQokEDykkjjzfvXzf4s0F0PelSyIFJaBABMQDHuB61oNdpf4ciLgZH3s4EAL7ws8hfvmh/iPQ3W0G1GMCWYDM5kBu+DH71k/Y0ZUz57ZS36R+tXm2oAbk+goG9bvqQrIVPoRFSWQxnJGDRssa7p/V7Fq020FDkx6mP7e1ZO481J3HcTQly7J/akSSMlR61+uqsrXUwQwKq95M/pUVeZNe39L4YJGZqzT2pGe4rnkqeQ1y0Sv3/IsHOZ+9V2FOwkn8Wfyr1dIY29xVz2f5bAt3H+KyGjBogBHHHrUUUznivdPeCgqMz61Br3MUGhWkiYukGBwa1Hwz1LU2ybenUvccEKMmOCWAnbMCJNJel9Ka6QOB6nAHuT2Fal+iHTN5lLwNwZcqRIAIYdpIH3peD2hHH2aLpOt1/GpsbrfD71Aj/wDaAaas1q4VwwRSRA+WSOw/Ce+K74V6kupGJS5bG2JJWD32z7UV1nSrMbYZuNvyk8gkdjzVGlVp2SvISpInygqy7SZIYj1HY8doNKurdTbSAsF3QowTkjyiT9MfnXWlLEbg2MGMcTPP0qV29LG2VBUjIOf9n6UGzIE6ndGotOVIBZYUNjJABGe/NZu7rrulK3pLBjtj/wBgGD6YIrR9RRlA8NdzKVYD7RJpM2rsNK3WUblkq6sWDbdoKNGwgAmP14FCivjp9DLomrsXHF+3utllMrgLOR9s/wBhQ3UtZcusu4LIlGcDzMQY7cnjPeqOhdNuWVbaBdTcSrdgIE7/AOk+xxVti6UvW2KeUFy5/phZERjMCKNiNKzTaDqKrdt6ZxJuiGM8MY24/PPqaQdS0EXygBJlpUjOOT98Uh6h1C6dWb6SSGEACRIPEd8Yo3pd3Waq6ANxfhmYgEfXuQD9aKeCi8WLboc9A6Utom4x2oc7TzJOftxROr6pYuX9u0tcRYgmFj12jnkUp6rZuNNs3POBgg4kRMR3Bkfagl0N4/zUzesGGj8SwCVgd80wih7NaGJ3XN3AhQMbccATHvNZA9SdrbuLrXQWUDcSNo8854zjjFaLXO4RUI2llh4IJmPOox2mJ9qReEp3DTBk2MDAO4AKNkDb2yPvQdFPHF7KuidLNxLIeJVinmElk3eWe47Z9Jr6E7WNKVtlSWgE3Igbv+Rx9az+hGm0y+N8hfyhmJk5yxDHBJJzQ+vW7fJUsrhCZ253f6XUf0jgqcmsnWhZNyAr3xSlx7ya0DysCVIYhMwpHfae8cTUdNoQ5N+xca5ZA+RSQGA3Hbn0J4ou/wBH03UNN5X23EO2QkMPQMJJK/4pRrei3NNYt6ZdUFlmLkFssPwjbO0AR9yaaiTjYRrb+nVZe6o223LWvVTlRnkiI+9Y/pr3tVfLWQ9tMAy5IAAzJP5xQeq0sb5O4jhvX3zXnR+tXLBGxgVkkoYgzgj1EimWg8GjR/G2l8IW7mySwKhiZ4+nsY+1YllzjFM+tfEF3Ukb9oVZ2qo4B9+/HNK7pEVkikVSplV0yfaqyM1yNmpDzfT1pg7Iff8AvXVI2R/UP1rq1mo0Vzp9wooZSCy7l9xS/SNtLBswDTHV/Ed5jbJQQihVHsKWC5uLuViTU/LVGjKgy1cBUucMuPrXniW7ggCCQc+sUMrfymI/qFGWtNENxCzUlKjo+WRbbsg9o96N0YRDkbqCvIQzDt2+9MuladXEXDAHejKSWSfPob9N6tctv5UVlYRESCPT719N0vQ1GmNs22Fu5tZrQaQp5lCTIkgY/QUs+FfidIWybVy66AKXCrgCSoJnsByYrV9T1ji1uslQxj/qHAEf6Z9uPzqkEmjmnLIp6N04acbAyle8KAZzG4gmTFMNdcgeSJ/Sl7szWRdu3FCASWXuRInIELg4zzQi6ooiM8SwkgZ9ePUd6DxgT7DdU8GcAzwSM+sR9a8Nxbi4JkCY+vBjjOc0H/BreIKXAJyVOf3BjvFNrPT1EYghds+3PE+tCg2JLjI9sNdVrRby7iQciY4PEA+xpV1npniOlt5gZVlIBIPYg9+9axLSIrqvmzJn5QY7+vPal/XE3FfIGuPndwARgATwKVlYSplfR+kW0LOzr4TQDbMthQAJJiHxM5phrOnaW7ba2MI3dD+cHMT3NJfhx/GFy2CA4MjcvJBO7jkHymPqaO/gLo8FUU7FndB9eBGD3rRboM45tFuluaG23geNFwwGjDE9txCxMTzRum6XYDOEZlgTu3RyIbaex9ftWN6P8O3v4m/duE2kNx2EiJAJO7Pb/Fanpq2LmlRLYDWixAOZJ/Fv7yTE+kj2qgiBB0TR3Ar271zYoIDh12zJmSV5JJ5Oas8CzZcPLJKgTNvmTllUkkj6kCB6UD1VlUmxcsXy4JZRIRTxwUGFHPbv61k9R1Oyl0m4SxI2sEmEHcCck45MnOcmlaHvo32qNxgqWUS8BPnLAAT6Cd2PbmlGg6e6sVQA3IJIUbE54AOWMnvH0NBdP0unc7tPd8RD/wBS0xHsQVwIYROeaqYXGZkTVOAbkNuJEceUAGO1BfZsdGkvaTxRF+26Aja6kgLgyCGHcY7+tCWPhm1Af+IuFt+CpAPPEmd5mM5o7pOo/h7LM7bAXgC4d+4CJIAjnIoUdesi+D5bYeVhVPJ9TG0EmOK2BFJ1QxsLYti94Y8MAhrt0zyTwCcFucD9KyPXeq3lS4y7XslygeDOYMtgTMsJ9jxW4vo7WxseyyH8F1BtI9tnBrOa/pVj5GIS3chGS2zMgKywIJE7hgD2BxHLtKgpnzPVXVIOexms4j+bPrX0ldN03TKdQzvqApgJCgDdMFgeTgx7jjFYXXDT3bo8BbiJnyswb0iO/EzJOaaKHbsqvXMDGY/eqHf15PaiSgU/5oK4QWx+tFGO07CCIk9jWn0nQ7a6c3Lm6WEwO0cVn+naUEgkwoI3E9qd9R62jWwloHdkE9gAcR68UreRWNrBtlVm2CYEygBmM/rXVmhcunO8/nXUlr2bg/YRpTuYLE1edP2Pyg/c1VorJIkNBoq3YJuKjGSSBgTg+g7n6VzyjJvBqyQ0+jB3AcSKlbvTc/0sSv07Vv8AS/CKJbYlWuZUrtIBKkHO0nGSJB9MVb/4BpkciytsbC7uzk+X+mFkSs4Bn7VReKVZKfyJKkYTT9Id7htohdgM44HvTlPhZ/CB2k3ScIvYDmTzMZ9OOad9O1WlQeJvuPeKguqMSSTmM5/X2PpSrV9euG6DtB+bYDyN8CSYkmBEYFVj41sRtg4vC2qhIUNtDqy+V8ydzE4H0FMulX1vXlum410AlAqfylSAPkJcEhVMwoJz3zWZLq0qUxBAycdhmJMYrR/Al64GTTraRlLO3nABJ4O0t6AAGATE0yuhXF1Y21nULrBka2l0bgTbBIlAS0L9ItjvPm9ayNzrGt1VwlcOAZVBEgdoJ7ZGM5r6Vq+o2bbXDaVSy4YgYHEgtPl7e04yeK9T1BUK/wAm14zLuO6RtY8KSqEgx7UE0TTFOj0V3d4srs2TvLQoYLwSTByewPy1qbN4m1aG4OzLJYYEd2z2/vS//wARtuLQ8M3LnBMXCm6JhVY8DiW2j6Us+JLjLqbu5jtS3gsIhSAYBHIjE4pXg1FvX9eDcGmtnzQGkdyYA/P+1QuXRqENptv8vYN4JM4IJgAwJGKX6y63iG7bs77ly2glVJhSACFUDynPzdgI7zTroXTRprRU+Y7ZuH0JEKs8TEnA7/ekpjAVm8lhIVtpY4aYZvUn0B9v+ZnVqly2WYhro2A7iZxOOwP+BWH63ce7qC8qiKAm5sLgz5eZMk45xWo1l26lmw9o7kDhLoKyCJDBj3H4sg8xWzY/9R5oAfENttx3by2JBDYE+3tWR1l17GoVbl69vQxZWFt2zIBhVT8JwOAOJrUeK1wNctoZt3PD3KoLYjJz8nmzzir9DrP4kKLiqkHcCylTCnOGGVxk+/tNFOsM28oa63RqybWaDGG7g9j9jXzzq3wfe3EbbU9mBMEH+ruGH3Faj4w1DG4iI4XG4HuewjtH1nmvdN1kWbe3VHJYAKB/0xwATJyeY+1NdCIyHQeiai1dWUm2t0EwQB6Mzd8LML6mtN1FrLbA9vxLi7ZJwpIGCw78kxRnWbZYKqo1y28eZDEH/V/SO+cVT4dpUIKgPt2K27JGRKkxlZChsDzNHrQuw2CdVtae5bteM0sSSHUfiBIgCcCBHpUE+HVZCwvo9qYIKSQZ4JBxWZ1uk1YYeJbLWUEo5UrtEmQxA5EnPf3JrWfDeuCB1YSuxS4YQSHUFST68j/imSAHWbyIiXFLEo5QxjkA8f2r1UsuN3h7SfQAyx7mfy9PbNX6q3Z8IG2xYFS5Q8xJiD2ggj1ofwVRBbZhtgiWaMk5BJ57H706RrPnvxl8LahzvtEOgybYUIyn0KgDd9eaSXOjJorS3L679VcWbdlgdttTI33PVvRa+iXGZiGGpkKxWLsggcAeaDz3zRWv6g7bArJvVSWUqDvA4Cse8/WtyNZ8RIPckmpWbO5gsxPetj1K4l1/EayiPOdvce44n3qm5pLZ88BYGa55f5MbpFYtN5AreiGxgo8oj70Ld0SiCgz3pvacf1eVhUOpdOO03AxEdqip52UfHDQqM+1dUrJBUGT+VdT4BcTR621cJ8dkCm75l2lcKTAEAyOB+X1qjQgFyjMEDESxBMD1MUFqepbQFU7yJ2gHAEk98Cas6bp5UtdgM3H9oHpzXZQqVn0LpdzTWYW1DAxJONxCmJJ4gTjHI9aXfEHxRpntEWLJe/cEMrHFsZGT39QP7Vl000oUJKoeRP0P1klRxVdlVSFGMZgc/es84MoU7Zfo7JBKid3JI7xOB3iitQs4ZlWJPnMdvXnP6mq+hdRNm6tzYjmfKpE5GAZ/DmM19O0nUmdA9xE8bAgASkyYmSTgE9qzYknRiOkfBuogNdKgXBunLCIDDaFHOYgkd/Sacafot63ctXzdZSJVbbEQFJ2HZB8g2doJJAknmtN4MbrhcksQYLGAV9OQJxx7+tV3UW4kPFzhZb3OYxyOwj69zQsVtmB+Pw4CWoZFPKBdqNEeb/V2zBFXfD9tIF1HOo1JtibJuAQJzG4RIjjn85p18Q/Db3Aq2kXYqATMkSZJyRiM9pqrQdJ0OmD6oO142l3EbwdrZUYUDvuGTGKGkDFFnSNJeuadv4iyxOFFsnYWMmSWOQPp9qM1V9UAt3bKbAm3BLRBwm8xuM8CMegilGl64+qZjaU2kUpD7sk4Yrt4K9ue49aZ9TWzeZRK233RBEBh5ZYycNuJ+1JJARM6pfCtraRHt3Bv5ZoK8hirDjcBHb7VLqQa1oV2Jt8RncrJIAMt5mYyfLAyZwPpTGzYSxaQG2zeHuMgRukyfKc7eBnOOKxfX9a2ourbadjK7oY5DkE759kAEfvQS9mszut0yXn8W2xIwZOQJHvAWJ7k5H2rVdGuifDZot3bcFvWJzHrJY8dqyR0juxVNwtoYHMCBG7++fatT8OaZAINxYC7pI3QA2dvvGO/P2oT6KrTHmp1Jk20JW3b825ZG9iSfr/s0u6gGVFfUS1zVGEtQA1u2FJM+5kbvrHaiOo9fNgqLCIVBBPiGCPXA7xER70Xe041bi7bcNuXad52kA52AjH1jnGcUaTJp1kB110xZe0B4tpCv1DBdrqTwQJz2mlXSdZp2UWbtwXbgMcGACRHnPz+/bFaLXaYWtPbDrBVtoEQQonHfuffgetZDq/SFLeKvKz8v4xEx7Nx9aW2sMelJYNZ0ctbZtNfgqxwe2SSp/SKu6pCkh7PiEsApWVgAEy5BI4BG4gdgfWlfUW8Tp9q9kttCMB8xEgL9Gggx70X8H9YXWWVVj/OtCM8sowCfU8T7we9OkIevqltKSxuJMwhu7pWDmEC7e5mZxSN+rX9gRLenuMHkC4Au0RgA+XMQOeKX9e6XfW7cN3eyTG9ieCDAB74EEfWg+k3Ld4XLa7zuiXYiJAgBRyOO5n6VrdhSo2ug61fKeI+nAuAQUErxiFJMREnv24rLfFvU7t9tht3EQskkER5ZwQFGeOZ4GaO6EbqWXe6XuojFZmGUqowq9u371DX/E9hiEth2zBUjaQoE+aZBzTcjFmn1AIZAJYYIIxPcj9KD1HUjbK27i7lMSr9sR5TyKbWbaO3iICquASRyCJnHce4ist17VG7dNsknw8Fyu2f1z9al5LqwxWaot1uqtsQosIhOZksT9ycClb6hWcg4HeiX2m2DPmAxNDraQ25JBapJW7LOHEGhXJA4BxRbXmKw30FK7cKWPbGKM0mo3FcwvJ+lGUFRlXZBdFdHDCuq6/bBYkHB4zXVuMTcECW9ClsGZZvU4A+1NlYIqtyWHH2qiTe1G1LYAdsBVIESIMdlAHJ9yal1hLgcrxtxI+vb/vXdWReWCpNUYIByWNaDT/CepupvZgkxtDTME/NAGBGYOcVb8EdCyuqdgVVvlMZAnMzjzR27VtNFqhee6AQu0hd0yJMwY9sY701Ep+R6RjtdoCiLYTTXFC58e5EtJ7bQYU8hd0yfz1/S+g3bSm61w3G2eW2ZRVIHB4gTiIkACidZ8QraDhFJMeQbO8AA8+VZIx9OKTXtJqbpR7+Co8oEKBkNBHP74pGLydGguapYQMBbdwm4lZG7iD/AKZkA/T1pUL7Fg29WR3aLiwVAiIEctukk8/2CTqvVHTzWTvlgEQKXBC8kxgNiZPHbjBWsW34gFtoZre7aoVkQnduAIPM5AiOM5pQoI67YbUpF11S2YMoQpdJwHnkCB35NKdN0QIr+C5G8QUXzi4vOwmDg+WDk880w6VZ8ew9wFtoZlO89hglY+XHHpmgul2tRe1Jt2FQadAFZsBcif5ZUSZDYA+8VqA76LdJ0221rf5f5TMNlpztQwrEORhzImeO3aaY/CrrJvNtYhd6lgS5G3CqSPKPyOaf6Loen0una2BsQncxeAJzkyeO0HtWZ117VWrwuOu/TllBKDd5WIEkASNvzTQaoUqs/F58VTctnfcdVYgllCExCr6yRn2pp1DT25dU2N4Q2YJJUEAkenoaW6vpi6a7dYEXH27rFskAz3JPoCVAmMzzVun0LWdHeuEkPdBbzc/Lyffn8hSh6MHpOolbjWE05d3aIYybhkQNsQFx+n3rR6vqiafxLYAXw0DPs/CARKoSfxXLn6VDp8aXTrcubTqGUqrDJC/UiZIisZ1PT6k3ncI5DgT6EAgiY9wDS0myq0aS90m5qtjKxDFVdlmZQxkHuRIx3pt8K+Jc199BIti0Rt7SpQyPfLfnSzSdROnFo3CxYqAxBzgqfL9wPsK23TFs+I963872+8BYYg4b18veKKQgsudQF3Svdl7oV4IUSysJByTxP5D1ofR3v5vgXCiKQAwgluOQ3BZYA7cUi6J1ltGXshxcG6dokbILyWnJLb4I7QK0d/pAvoX0zhbjjeUYwR4gBMHJWQR/2ms1YdB3TWAsm1kkXS4gcqQqd+DhDFYTrXVdRpXuWB5bbMHt7fLtQSwVQoAkmJbJO0epnZ6XTNt2ll8RYFwBpIiCZj8QgH86SfEGlNxc+Yq5bZPIGMHkc8ULpGW8jnper0/ULCC8Sl4qdvA3xMxOJicUmsfCgsas7JXTqg/mNy7ESQo9e0ZgCSaI+HtYypb2eREV22KZAUFgZkHOF5P4qI6b15XsPeulWAZEtoQPKTJZjGewHpRtUZqhe/Xla4tkKyKpIVmIaX7727yMRECB9ltz4fW9eY20e0w5DHExmPaZiu+L9K+7xGYC28EEAYxAGOOK96D18qsklwuB9K5/JN6GhTeQtHe2yWz81v8AGMj6EdxHNItfqEN1lwIktHAjsK0H8emoEW2CnMiOZnB9s1jNZ0i6l024+fM9op401kqk1op1Ttdc7MA/kBV4AC7FbMZNSvFEi0hkxBPvQl214QIPfv8AWiGyzqWmOxADls1E2RbtsSZHyirdR1XzqqpICARVXU03KAhzyQaWTdpdCXk8RzAjiuqm2SBFdWwNyR9D+HLdxU8e9u8W7+J9pMfhiflHy4j0xgSHrOhPeugs6IXlht3cKdp3Bju3ztER3OaWdH+KGtLtdWZVB2FTDTI7mQAI7Vq9L1RDsuXWVHvLtUDlcqdssJAIg7oE5PpXbZCSlF2CXfhC6hUpcY2QylpDTz3RAd2Sfp+tafruk/h9HvRQpZkE8GSTEY5Ge/vQOlHjXWZLzBETzncYAzx6GB82aG+Jdb4jJZtts8J/nksCApOVLSRB7RBx7014Eu1kLDEmy6XgrCTFwgARA84HLbjxx39qYdQ0DsXN0sdrbigcMoI4gbBAMnj170juJbt3GWLXiAl8WyY27IIUTB2k57mfSKhoviEXL2p8S8lveEFoHd39VwTkiY/SKzNWMBo1duyJe1dhpKILZJxkghZj/wBxjkUu6R1A3W1OqW2blm0gNsKvzNtBdQSAWI2xx/eqOs/FLWLTI1q4SdyLuMKefOGndEcYn+9fPrfWtQqqFvuAm3aA0AbZIgD3J+tToaETZ674zt6e0tjRBwPFNy6zQQZglFPJHYtjgxzNOfhP4xbUau4qDYhQeFYWJ8oJIQ4QMSSdxHAAxXyN2PJM9603wd8RDS7jCjeYZ9svtxKq04HBxzj0rDuJ9I0/wlf1OoN/XOzJJZLJcbB3AKg5Ue3MZ92fUupsLngWJ3BSSYmYwY7DJH0rPfD/AMbI11QLdwOV+YhiFAyQATHmAIntTB+qePeTwht0/wDOa4DAe41okBAJlsgmBiB71tkn9mi6aHZGW46XLinsBKggEBgCRPPBpL1+9vY6c5lDPtOKt+DbPhrc8oURubud7EmCxyYHPuaDvszakuI8LYSTzLboj6RmlaNRi/jMuyo9gGE2gQAdyusq0HOGUqR2xXvwtri9hrt+NqNEjvgHj1yOKU6vS3tz2yyqA77IYk+eTtIE4gzHvimj6NreiFsE7trXD2k85H5flSOh+g/rhHhWtSib0Wdy8GD9eCDH60f8Ma22ti3cbeEdiNrHdAJjn+mc54zQvw/qnu6K4xWHA+xgYIqzW6Q/wqo5h7XmeJwTuJGOYBj6ihZqAvj7oFshbmkuMwvN/MZnG1YEBV8u4gkE5b0+0en9Z8PWAnawawiMBiD4aqQJ/wBSg+lT+GNQhL6eC1u4JyODgfYcfeKptfDHh3mJu8g7C6nv/qGJpXKTeDPA66B1Jru/cCdina5ENGPKe7AGQDn0k0Lp9buZkmLiTg+kxM+nt/mr01trTiU/mMxG/b3GTAn8/rNeanpP/wBxb1VsSlzDiR5ZETn/AHIoNsHRfa6lasq6MpJKiGWMgtJMiMgD8zWbubrfiEyTdypCyC09wMT2P506tdJXbcVjJSVTMTuJhccqAC32qqx0i5tVdxVQCGc+XiY3Ex7UXbCW9Dj+GZNQAQFkIedo7wffilz9O0lkC6rXHW5hVAwD6M3au01+3bZlusHXKi583IjOTI+9LtY72Q6qVuW3iCIj2IEkgj3qcnQOxUbLo7FG2kGYHcVdq+tm4scGImiLIBXcRmINZnVW5uKIKgmh4/zWTr8b4v6GWmHhr4hALTgnsPWl3U7ju24mfQURo7xuXWU8NIA/tVFu00gd1JqumCa9aJ6W5tbayw1VdQXcTtORzFePci55hM1c1leR5SexpW+MrI6KVRo/717UQK6tQ3BhVq4SZECOJz/fmrrmrfxBdZ5YNuJnJzPNJ1uEGSSPSiumadrtxLYOWYADnnkx3gSa7BnXZuz8TNfZdPpg9uz+IQd7nafnYTCyR37ZxRukttZC2isu+6HIPl4LFifWCeeBNB9I6QNK24u5LqyyCEV+YAUncSBnmMUxbQNdARiSIABJJgDPlzmQBJnIPvSNM5nV40U2Opb7guFWtlRnaAC8JO9mAkypYieCoHej+gdEWy63luG9ZIuK1wgFpJBAbuDk/l70Lr9PcuqUQ27e0gFSA52nJLPHlJzG3igLWrXS3RplYi3vXxNhWDAk7iYkny4AnHvT3QXlBvxDbFy2+nZbiszhiA4dfUbSRPpjj2rAdZ6S2nVGLht4O/aPlYR5Z++D7GthrNWiEsi3ltliQfMxHfsPKOccVlur9XOqYWEYbFM7yILYPIJxEn684qebBC0Jb0QpEd5zn75xUFPFXarTqoENuJJn2A/Uk/lR76K023w5OPMcwT6CaLkkVs2fw10TqLbLunt21VrQCm64khpJa2JnGCNw9uOddpPh/UWwz3tQqpuPltwxJPIHlCr+vrXy/pXxLd0SutpbZZisu8swUf8ApjOE9QK1/R/iVtXb01vb4a2jcfUFVAthFIbcB9Nwx3I5mj+OxHFs3/TWsIf4K2pCohPc887m7sd00s1vTHVUt2lNzKKYOdpIBZvoM0d0rUG7fFy2LQ0ly0X8QYd3nbDAmYEenMCquq6g2Wt3PMC4UEDBYwRAJOCMMfYGjQrM/wBX+C7jg3gXtMBDQCdwyOx7CTP0pT1oEXWI4Wy0SJzIrW9W6i123sW4wuL/ANQzA2FgQY+UtA59jWTua9LoJUxuDlJMAgY3GeM4+1QmleDBXSGFtWYwq+Gk9hu5OPbE1V00Es381bqXQSfXMn7ipWLJtaYm6d5S21x475xz7R+VDdMuBtRpfDA2XFLE7YPlDhvpx+tIEVppP4dlJbaFcFYJkqPXESTFPL+tuvaXUWxABK3VJ4g/OBxHr34qvp1sXVZ5kb4KnIGcfSiOnJfF1iyBrJDDasf/ANDtNYIve4psO4FslQDCxMepHAyeO2Kc/CXULd5CEMzyh5BjmPTmlVuzZ8O8FV9O20yrOGBUkA7TzHGDV3w1YS3eQIm5nJlgCQFALTPAJiJ/zW7AOm1A8uNig5OASZiJnE/rJpR1M2h/JuX3LbRu2ndAJxOMHvVfxELnhNFoEKxLqd25QxO1oU/WZmsO+uuby2+DgZGCFBAk+wJrOSviwpWbDqJ0tu2bZS4FOVYBfRRzxyue8k1i9XbQzz9f2ou7r2OnNi4QyyGU91PfjmfQ0K48i/rP+KhPdh4NbJaXVqISTkUHqHaMwYmD3qzUsgIbmAOKHvXQSGU8803jwWhJV+gfo5K3kYnG4TT/AK4Nl91UQCAR96TuRPGe0U16pdFw+KckIFgevvVJO3YyWBPqWHJye1SZSSBOZgUMqjdtb647VaHjc3f8P19aL9IntUGKtkYIk9zNdS1frXtLxfsTkCK08CjNBpLrbmtBiUUsdnIHBPrGaADelMOh9YfS3DdthS+0qpYTtmMgesYzXaFn0DpGv/iremRLSh7Q2vgjapklvNyPKB3JJNU/Fd67prnih43AC2oIJCkebGSAJYEn2gdwp1P/ANRr72WtG0ksu1nJMnBk+WPX7VjxqGxJJgQJzA9poNWIomx1nxmXt3LIRCHthAzArwpBJIbLGJH1rOafXahTIJkDJIkwSCSSR3jn0oFrxJBJMDivdTqS57wO0zQGo03UPjJ3ZwU2o7yRukhYTyg4AyhP/wAiKRjVqWkjYsQFUSAIP3P/ADS4ggex/arFtMwwJjvWdGSSPWvkmZicY7D70z0+vYW/DXIHJ/3xNU6bpiGC7kD8UDj6VfqA1tTYMbZkQP1n3xU3OLwg0e6fpw277rDaPwiqrmufO2VUiIBgRMxA54BrtXeJAEREQP3oFSxMUqt5YZekafS/FWp2pbW8y7F2qBABEsYPr8zc+tOdd1LVX/51+4lq0WDztglo5RRknAyTGaw120FiOaM1Jc7VuMW2r5czAJJj8yaDf2DZs+v9Xb+CRbZYBhJZzLkTIkjgkENA7NFe9EEuAVMXLfJM7QSrGZ9R+poHpHw8GUHUsVkArbnzsB3M/II7cx6U5TrVg3DZtCC5gsM4HYE47dqEnZmkXarqlzeyAKbZBO0jkARtMZKwePyqfwvZW27XHYIlsG0knl7nKj9/tSbprXDqH3L5VkKxPO44X3J/ahPinX2wyWLRJSzuLn+q4xy3/f39qCFXoefC9m9Y1Bsvbcrc3AkKSMEwZiIIn86e9W32idrNEEgqsgc+UgYk8ya+eWfiO+yqrXrjID8m8iY4kr5iJjE5pzq/ilGt3YZ1uDY1ojkMZDKciUwD9xW0BphfxPPhWdSo8tzyuP8AUP8AJB/KhNP1nwL6IZQMRu/pjlT+fr6UvPxKzaP+HKKczubzHcS5Zh6HzLHYQfWkmv6s111W4VEQA8cD3jMd6XbwPnijc/F2uRQiXS5JVtpExPBGDicdqyBwJiR70z6v1WybVvSIBd8ICb5Jy/4tnqvaTSLW3/JA7Hmp+WLc0ibt0iu7qRumI/tUr10E+hPpxQJsyOY71ySue1PSKxlipBhLcQNsUMXAIAEiakt7mOKrSxIJGIrJVsDXFhrEDsP3ok25tcZJJj1j1oB7kRHpRep1EW7UcgmaVRbK+KT70LSjTIUYq9rttlIK+aO1FagA7o9BB9/SgrasDkCe1OpCzTg/oitsV1Mv4O2c7on3rqFs38MzNXVKkg8gkfke1QL0VqNStxmdt2RA29vTmgia7UISmuNTs2ieAT9BRtrplzbv2Eg8e49cHFCUlHZgW3MFQJ9T6CmvROii8rs1wIq8+vrMelAeC6iSCJPfv9+D9pqxtQ3lVTgcgYnmSfXk0k3aqLCqTyN+rdYlV01hAqfTLf8ANAaW/kW4A5Ddqp1aBYCNOZH3qfTwXYTg7pLepqKgkjNtyOu2yWVRJ7yMzTXVafxLFu4TBQ7TiJHY/lNC3G8O46LMg4+hzFStakNadXmMHPYqePymg7sam2e27OxXcjeThfp60u3AjbxmrLmtLrs4AkiO9CaaJ3MJE5FOousm8jWEi64I5YU9+Drdx9VaVAzEMpOMbZG4knAEHmlHU0XcNq7VPajekITNx2ItrjmJ9vfNJapMnGPJ4NL8T3WGpusLhW2CylvxHAVgvpMGkvRuqltRatoFS2GA27ZLTiJClic+wofqjPfm8x8k+UTkn9zTroOnGmVrwXdeKeQRO3d8zk+w/vTRzllXHGAv4m1T2EG1QckSR8pPcfUVkgzXWdrh3Me/b24rW9Q6xZu2105G64F+b8JAAjdOZ5rKXrLbdyAhe/uPpQaekI4OrR5oPMwRYg89qhqU2zmdpiqUQBtyTI5qdkAsSeKVqmKsHqagkBfevLmlJaCPcn2prqkS4qbFAbiRwfrQOrviBZt5MwT6/wDast4KKN7KLjA7VUQBwfWq9QRAWZ9atv6hUHhgyfxN+wobpyk3BA3Qc0yXYJOv2Mb/AE07Qwnjtn86X3LLBoMgxWm1N9g4IACxx2oO6AWJ/qHP09KMU6AmIwCvAkmiFB2xGYzRhVLYDTLgkkRx9aWXL4Lbgck5oSixZFukcHykZ7Vfq1ASATO4k1WJBJifU1LTDdtkYmSaTN2NFPRO6YUA98x6ek0NZ1s+Ugn0qN59zEjOZNWOwiVEepo6BOeS1rPua6hXdprqNM3IUCrF4+4/eurq7DF+mYgwD/uDTfWXDNsSYJWRPOBXV1c3l+Y0dMA6q5LmScDFAociurqp4/iB7H/w8oN+3IBz3+9UXv8AzH/5B/eva6p/2Gei7qX/AJy9/vsK86iPIvuJPviva6tL5jeLTFWi+b7Vw5H1rq6qMn0F67j/AOX7U+vKPC0wjBIkV1dXPHobw9gvU8MQOPSm2jY+E+f/AEx+9dXVRF5aEWnA8p7yKI1TECATw3966upuxRfpTlqEY5NdXVP+zOV7Y26MefpQOmw9yOwNdXVo9nR49R/2XbB4AMCfWKu6Go23cfhryureyfm6/Q00OVM5xQl35k+h/vXV1NDYkQW1lLp7zQmsUBLcDt+9e11NP5DrT/7suU4P/tNdp/lX/wCX9q6uqD2MvkDaX5X+o/eo6X/NdXUz7JS6CLQwK6urqky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9" name="Picture 19" descr="https://encrypted-tbn1.gstatic.com/images?q=tbn:ANd9GcQnjabf0MQgapbhGoisFD_E93PhL2cHE8tQlFj-La9LZav7OetI6Q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3429000"/>
            <a:ext cx="2301485" cy="1512168"/>
          </a:xfrm>
          <a:prstGeom prst="rect">
            <a:avLst/>
          </a:prstGeom>
          <a:noFill/>
        </p:spPr>
      </p:pic>
      <p:pic>
        <p:nvPicPr>
          <p:cNvPr id="10261" name="Picture 21" descr="http://gribu.ru/sites/default/files/katitem/usneya_dlinneyshaya-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3680" y="2420888"/>
            <a:ext cx="2880320" cy="2160240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vitppt.com.ua/images/41/40351/770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22" y="0"/>
            <a:ext cx="915192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131840" y="14847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Мы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не можем отнести эти организмы ни к одной из изученных ранее групп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zaxarova.ucoz.ru/2016/Fon_prezentacii_Os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86406" cy="68237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39752" y="692696"/>
            <a:ext cx="54985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 smtClean="0">
                <a:solidFill>
                  <a:srgbClr val="FFFF00"/>
                </a:solidFill>
              </a:rPr>
              <a:t>Гипотеза(предположение)</a:t>
            </a:r>
            <a:endParaRPr lang="ru-RU" sz="3600" b="1" u="sng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1412776"/>
            <a:ext cx="58326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FFFF00"/>
                </a:solidFill>
                <a:latin typeface="Monotype Corsiva" pitchFamily="66" charset="0"/>
              </a:rPr>
              <a:t>Если </a:t>
            </a:r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</a:rPr>
              <a:t> мы будем знать строение и способ   питания, </a:t>
            </a:r>
            <a:r>
              <a:rPr lang="ru-RU" sz="3200" b="1" u="sng" dirty="0" smtClean="0">
                <a:solidFill>
                  <a:srgbClr val="FFFF00"/>
                </a:solidFill>
                <a:latin typeface="Monotype Corsiva" pitchFamily="66" charset="0"/>
              </a:rPr>
              <a:t>то</a:t>
            </a:r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</a:rPr>
              <a:t>   сможем </a:t>
            </a:r>
            <a:r>
              <a:rPr lang="ru-RU" sz="3200" b="1" i="1" dirty="0" smtClean="0">
                <a:solidFill>
                  <a:srgbClr val="FFFF00"/>
                </a:solidFill>
                <a:latin typeface="Monotype Corsiva" pitchFamily="66" charset="0"/>
              </a:rPr>
              <a:t>определить, к какой   </a:t>
            </a:r>
            <a:r>
              <a:rPr lang="ru-RU" sz="3200" b="1" dirty="0" smtClean="0">
                <a:solidFill>
                  <a:srgbClr val="FFFF00"/>
                </a:solidFill>
                <a:latin typeface="Monotype Corsiva" pitchFamily="66" charset="0"/>
              </a:rPr>
              <a:t>группе   живых организмов   они  относятся 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.espicture.ru/17/kartinki--na-yshkolymnuyu-tematiku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 rot="20327029">
            <a:off x="3429210" y="451572"/>
            <a:ext cx="602641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Цель: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изучить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особен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ности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строения и жизнедеятельно-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сти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организмов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azom.znaimo.com.ua/tw_files2/urls_340/29/d-28882/28882_html_m670f661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457200"/>
            <a:ext cx="9753600" cy="7315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0"/>
            <a:ext cx="86764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План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1. Изучить строение    ……………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2. Изучить способ питания   ……….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3. Узнать, где обитают    …………..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4. Выяснить значение    …………  в природе и для человека.</a:t>
            </a:r>
          </a:p>
          <a:p>
            <a:pPr lvl="0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5. Сформулировать вывод о принадлежности ………к какой-нибудь группе живых организмов.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verniedruzaj.ucoz.ru/screenshot/or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sky-6677.com/photo/56b751dd52fb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02981">
            <a:off x="662531" y="-577371"/>
            <a:ext cx="7458897" cy="651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 rot="17608813">
            <a:off x="2450453" y="-72774"/>
            <a:ext cx="4336836" cy="6854234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Arial" pitchFamily="34" charset="0"/>
              </a:rPr>
              <a:t>Существует легенда о том, как однажды много дней и ночей древнееврейский народ шёл по пустыне, по колено, утопая в сыпучем песке. Все припасы, взятые с собой, были съедены. Люди падали от изнеможения и истощения на горячий песок и уже готовились к смерти. Утром, когда солнце стало накалять пустыню, неожиданно поднялся ветер. И вдруг путешественники заметили, как по песку, подгоняемые ветром, катятся серые комочки. Ветер поднимал их кверху, и казалось, что они падают с неба.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F1E37-4B32-47DA-93BC-A1AFBA7B8F3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583</TotalTime>
  <Words>523</Words>
  <Application>Microsoft Office PowerPoint</Application>
  <PresentationFormat>Экран (4:3)</PresentationFormat>
  <Paragraphs>75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Mixa</dc:creator>
  <cp:lastModifiedBy>Mixa</cp:lastModifiedBy>
  <cp:revision>60</cp:revision>
  <dcterms:created xsi:type="dcterms:W3CDTF">2016-04-14T16:29:11Z</dcterms:created>
  <dcterms:modified xsi:type="dcterms:W3CDTF">2016-04-20T19:21:22Z</dcterms:modified>
</cp:coreProperties>
</file>