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2"/>
  </p:notesMasterIdLst>
  <p:sldIdLst>
    <p:sldId id="256" r:id="rId2"/>
    <p:sldId id="264" r:id="rId3"/>
    <p:sldId id="265" r:id="rId4"/>
    <p:sldId id="257" r:id="rId5"/>
    <p:sldId id="266" r:id="rId6"/>
    <p:sldId id="267" r:id="rId7"/>
    <p:sldId id="268" r:id="rId8"/>
    <p:sldId id="269" r:id="rId9"/>
    <p:sldId id="270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F2C53A-6754-42F2-AC3E-F6084BDFA158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A740A0-A7D6-410E-93C7-5BF027B18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988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740A0-A7D6-410E-93C7-5BF027B18BC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122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1/15/2020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1/15/2020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1/15/2020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1/15/2020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1/15/2020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1/15/2020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1/15/2020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1/15/2020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1/15/2020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1/15/2020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1/15/2020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1/15/2020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0" y="1143000"/>
            <a:ext cx="9144000" cy="2387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Открытый урок английского языка </a:t>
            </a:r>
            <a:r>
              <a:rPr 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9 классе по теме: </a:t>
            </a:r>
            <a:b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National Stereotypes</a:t>
            </a:r>
            <a:r>
              <a:rPr 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ru-RU" sz="44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1403" y="288457"/>
            <a:ext cx="752116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этап Всероссийского конкурса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 года России»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91984" y="4038600"/>
            <a:ext cx="455201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английского языка:</a:t>
            </a:r>
          </a:p>
          <a:p>
            <a:pPr algn="r"/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Сахарчук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Софья Васильевна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77449" y="6125137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43000" y="2667000"/>
            <a:ext cx="73152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THANK YOU FOR THE WORK</a:t>
            </a:r>
            <a:endParaRPr lang="ru-RU" sz="41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ctr">
              <a:buNone/>
            </a:pPr>
            <a:endParaRPr lang="en-US" dirty="0"/>
          </a:p>
          <a:p>
            <a:pPr marL="109728" indent="0" algn="ctr">
              <a:buNone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Stereotype</a:t>
            </a:r>
          </a:p>
          <a:p>
            <a:pPr marL="109728" indent="0" algn="ctr">
              <a:buNone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………….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ctr">
              <a:buNone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girls are weak.</a:t>
            </a:r>
          </a:p>
          <a:p>
            <a:pPr marL="109728" indent="0" algn="ctr">
              <a:buNone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boys are strong.</a:t>
            </a:r>
          </a:p>
          <a:p>
            <a:pPr marL="109728" indent="0" algn="ctr">
              <a:buNone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Russian people are hospitable.</a:t>
            </a:r>
          </a:p>
          <a:p>
            <a:pPr marL="109728" indent="0" algn="ctr">
              <a:buNone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English people are polite.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47800" y="533400"/>
            <a:ext cx="34290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NATIONAL</a:t>
            </a:r>
            <a:endParaRPr lang="ru-RU" sz="41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67200" y="533400"/>
            <a:ext cx="411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STEREOTYPES</a:t>
            </a:r>
            <a:endParaRPr lang="ru-RU" sz="41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7920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ctr">
              <a:buNone/>
            </a:pPr>
            <a:endParaRPr lang="en-US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ctr">
              <a:buNone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Stereotypes about Russia</a:t>
            </a:r>
          </a:p>
          <a:p>
            <a:pPr marL="109728" indent="0" algn="ctr">
              <a:buNone/>
            </a:pPr>
            <a:endParaRPr lang="en-US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ctr">
              <a:buNone/>
            </a:pPr>
            <a:endParaRPr lang="en-US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ctr">
              <a:buNone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Stereotypes about Great Britain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5400" y="609600"/>
            <a:ext cx="7543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NATIONAL STEREOPTYPES</a:t>
            </a:r>
            <a:endParaRPr lang="ru-RU" sz="41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383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2094706"/>
          </a:xfrm>
        </p:spPr>
        <p:txBody>
          <a:bodyPr>
            <a:normAutofit/>
          </a:bodyPr>
          <a:lstStyle/>
          <a:p>
            <a:pPr algn="ctr"/>
            <a:r>
              <a:rPr lang="en-US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en-US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endParaRPr lang="ru-RU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60090" y="381000"/>
            <a:ext cx="63246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1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VOCABULARY CARDS</a:t>
            </a:r>
            <a:endParaRPr lang="ru-RU" sz="41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909493"/>
              </p:ext>
            </p:extLst>
          </p:nvPr>
        </p:nvGraphicFramePr>
        <p:xfrm>
          <a:off x="698090" y="1104275"/>
          <a:ext cx="7848600" cy="5550408"/>
        </p:xfrm>
        <a:graphic>
          <a:graphicData uri="http://schemas.openxmlformats.org/drawingml/2006/table">
            <a:tbl>
              <a:tblPr firstRow="1" firstCol="1" bandRow="1"/>
              <a:tblGrid>
                <a:gridCol w="2616200"/>
                <a:gridCol w="2616200"/>
                <a:gridCol w="2616200"/>
              </a:tblGrid>
              <a:tr h="6431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Nouns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Verbs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Adjectives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2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fur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reference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comrade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madness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proverb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pastime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bowler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cereals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communism</a:t>
                      </a:r>
                      <a:endParaRPr lang="ru-RU" sz="2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shave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fade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refer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exist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attribute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incline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consume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queue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harsh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truthful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modernized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annual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out of date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457200"/>
            <a:ext cx="78486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1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FINISH THE SENTENCES</a:t>
            </a:r>
            <a:endParaRPr lang="ru-RU" sz="41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1524000"/>
            <a:ext cx="8382000" cy="3450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I have read the text about….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The most popular symbols of Russia / Great Britain are….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false stereotypes are….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People in Russia / Great Britain can be characterized as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79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28600"/>
            <a:ext cx="84582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1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TRUE / FALSE / NOT STATED</a:t>
            </a:r>
            <a:endParaRPr lang="ru-RU" sz="41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914400"/>
            <a:ext cx="8610600" cy="5193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Some people think that Russian society is based on the 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comradeship.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All 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British people are typical.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Russian weather is really changeable.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The annual ceremonies in Britain can be called the new ones.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Traditionally, English lunch starts about 5 o’clock p. m.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If you visit Russia, you will prove your opinion about this country.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32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209800"/>
            <a:ext cx="83820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1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NATIONAL TRAITS OF CHARACTER</a:t>
            </a:r>
            <a:endParaRPr lang="ru-RU" sz="41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693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5861" y="304800"/>
            <a:ext cx="84582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1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WRITE DOWN YOUR HOMEWORK</a:t>
            </a:r>
            <a:endParaRPr lang="ru-RU" sz="41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1905000"/>
            <a:ext cx="3733800" cy="2057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19100" y="914400"/>
            <a:ext cx="8382000" cy="5596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000" b="1" dirty="0">
                <a:latin typeface="Times New Roman"/>
                <a:ea typeface="Calibri"/>
                <a:cs typeface="Times New Roman"/>
              </a:rPr>
              <a:t>H/W to speak about Russian stereotypes or British stereotypes according to the </a:t>
            </a:r>
            <a:r>
              <a:rPr lang="en-US" sz="2000" b="1" dirty="0" smtClean="0">
                <a:latin typeface="Times New Roman"/>
                <a:ea typeface="Calibri"/>
                <a:cs typeface="Times New Roman"/>
              </a:rPr>
              <a:t>plan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 (монолог по темам «Стереотипы о России», «Стереотипы о Великобритании» по плану)</a:t>
            </a:r>
            <a:r>
              <a:rPr lang="en-US" sz="2000" b="1" dirty="0" smtClean="0">
                <a:latin typeface="Times New Roman"/>
                <a:ea typeface="Calibri"/>
                <a:cs typeface="Times New Roman"/>
              </a:rPr>
              <a:t>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ctr">
              <a:spcAft>
                <a:spcPts val="1000"/>
              </a:spcAft>
            </a:pPr>
            <a:r>
              <a:rPr lang="en-US" sz="2000" b="1" dirty="0">
                <a:latin typeface="Times New Roman"/>
                <a:ea typeface="Calibri"/>
                <a:cs typeface="Times New Roman"/>
              </a:rPr>
              <a:t>How to do it: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You will have to speak for not more than 2 minutes </a:t>
            </a:r>
            <a:endParaRPr lang="ru-RU" sz="2000" dirty="0" smtClean="0">
              <a:latin typeface="Times New Roman"/>
              <a:ea typeface="Calibri"/>
              <a:cs typeface="Times New Roman"/>
            </a:endParaRPr>
          </a:p>
          <a:p>
            <a:pPr algn="ctr">
              <a:spcAft>
                <a:spcPts val="1000"/>
              </a:spcAft>
            </a:pPr>
            <a:r>
              <a:rPr lang="en-US" sz="2000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10-12 sentences).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000" b="1" dirty="0">
                <a:latin typeface="Times New Roman"/>
                <a:ea typeface="Calibri"/>
                <a:cs typeface="Times New Roman"/>
              </a:rPr>
              <a:t>Remember to say:</a:t>
            </a:r>
            <a:endParaRPr lang="ru-RU" sz="2000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en-US" sz="2000" dirty="0">
                <a:latin typeface="Times New Roman"/>
                <a:ea typeface="Calibri"/>
                <a:cs typeface="Times New Roman"/>
              </a:rPr>
              <a:t>what a stereotype is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en-US" sz="2000" dirty="0">
                <a:latin typeface="Times New Roman"/>
                <a:ea typeface="Calibri"/>
                <a:cs typeface="Times New Roman"/>
              </a:rPr>
              <a:t>w</a:t>
            </a:r>
            <a:r>
              <a:rPr lang="en-US" sz="2000" dirty="0" smtClean="0">
                <a:latin typeface="Times New Roman"/>
                <a:ea typeface="Calibri"/>
                <a:cs typeface="Times New Roman"/>
              </a:rPr>
              <a:t>hat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smtClean="0">
                <a:latin typeface="Times New Roman"/>
                <a:ea typeface="Calibri"/>
                <a:cs typeface="Times New Roman"/>
              </a:rPr>
              <a:t>popular 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stereotypes people have about this country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en-US" sz="2000" dirty="0">
                <a:latin typeface="Times New Roman"/>
                <a:ea typeface="Calibri"/>
                <a:cs typeface="Times New Roman"/>
              </a:rPr>
              <a:t>what common traits of character people have in this country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en-US" sz="2000" dirty="0">
                <a:latin typeface="Times New Roman"/>
                <a:ea typeface="Calibri"/>
                <a:cs typeface="Times New Roman"/>
              </a:rPr>
              <a:t>your own opinion about people from this country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000" b="1" dirty="0">
                <a:latin typeface="Times New Roman"/>
                <a:ea typeface="Calibri"/>
                <a:cs typeface="Times New Roman"/>
              </a:rPr>
              <a:t>Start from: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“</a:t>
            </a:r>
            <a:r>
              <a:rPr lang="en-US" sz="2000" dirty="0" smtClean="0">
                <a:latin typeface="Times New Roman"/>
                <a:ea typeface="Calibri"/>
                <a:cs typeface="Times New Roman"/>
              </a:rPr>
              <a:t>I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smtClean="0">
                <a:latin typeface="Times New Roman"/>
                <a:ea typeface="Calibri"/>
                <a:cs typeface="Times New Roman"/>
              </a:rPr>
              <a:t>would like to give a talk about….”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000" b="1" dirty="0">
                <a:latin typeface="Times New Roman"/>
                <a:ea typeface="Calibri"/>
                <a:cs typeface="Times New Roman"/>
              </a:rPr>
              <a:t>Finish your speaking by the words: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smtClean="0">
                <a:latin typeface="Times New Roman"/>
                <a:ea typeface="Calibri"/>
                <a:cs typeface="Times New Roman"/>
              </a:rPr>
              <a:t>“Finally, I would like to say that….”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000" dirty="0">
                <a:latin typeface="Times New Roman"/>
                <a:ea typeface="Calibri"/>
                <a:cs typeface="Times New Roman"/>
              </a:rPr>
              <a:t> 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000" dirty="0">
                <a:latin typeface="Times New Roman"/>
                <a:ea typeface="Calibri"/>
                <a:cs typeface="Times New Roman"/>
              </a:rPr>
              <a:t>You have to talk continuously.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1697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81000" y="1752600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understand the topic for the lesson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work with pictures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remember the new words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understand the text in English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work in a group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work in a pair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speak English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analyze the information from the texts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listen to the teacher and classmates speaking English</a:t>
            </a:r>
          </a:p>
          <a:p>
            <a:pPr>
              <a:buFont typeface="Wingdings" panose="05000000000000000000" pitchFamily="2" charset="2"/>
              <a:buChar char="q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304800"/>
            <a:ext cx="82296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1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WHAT WAS THE MOST DIFFICULT FOR YOU AT THIS LESSON?</a:t>
            </a:r>
            <a:endParaRPr lang="ru-RU" sz="41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5240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1261</TotalTime>
  <Words>418</Words>
  <Application>Microsoft Office PowerPoint</Application>
  <PresentationFormat>Экран (4:3)</PresentationFormat>
  <Paragraphs>86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Открытая</vt:lpstr>
      <vt:lpstr>  Открытый урок английского языка  в 9 классе по теме:  “National Stereotypes”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n150</dc:creator>
  <cp:lastModifiedBy>Учитель</cp:lastModifiedBy>
  <cp:revision>39</cp:revision>
  <dcterms:created xsi:type="dcterms:W3CDTF">2012-04-01T14:26:58Z</dcterms:created>
  <dcterms:modified xsi:type="dcterms:W3CDTF">2020-01-15T08:09:41Z</dcterms:modified>
</cp:coreProperties>
</file>