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59" d="100"/>
          <a:sy n="59" d="100"/>
        </p:scale>
        <p:origin x="7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542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085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381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781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0177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781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062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34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128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62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94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492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566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916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678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73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785C9-386D-4AF8-9CEA-BFE8170BE006}" type="datetimeFigureOut">
              <a:rPr lang="ru-RU" smtClean="0"/>
              <a:t>04.09.2021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C3B58AF-3BDE-496E-9429-4D59E3E58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714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Кружок дополнительного образования физкультурно-оздоровительной направленности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«ТРЕНАЖЁРИК»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28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Дыхательная гимнастика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746258"/>
            <a:ext cx="5442348" cy="352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25" y="609600"/>
            <a:ext cx="4964480" cy="420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4978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занятиях используется различный спортивный инвентарь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2532657"/>
            <a:ext cx="5347381" cy="4010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24" y="1211942"/>
            <a:ext cx="4980819" cy="3735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747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занятия включены различные подвижные игры и </a:t>
            </a:r>
            <a:r>
              <a:rPr lang="ru-RU" dirty="0"/>
              <a:t>п</a:t>
            </a:r>
            <a:r>
              <a:rPr lang="ru-RU" dirty="0" smtClean="0"/>
              <a:t>сихогимнастические </a:t>
            </a:r>
            <a:r>
              <a:rPr lang="ru-RU" dirty="0"/>
              <a:t>этюды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2351314"/>
            <a:ext cx="5278929" cy="3959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48000" y="3064285"/>
            <a:ext cx="6096000" cy="410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510" y="1930400"/>
            <a:ext cx="5438019" cy="4078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6731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3" y="2261366"/>
            <a:ext cx="5192675" cy="38945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267" y="376648"/>
            <a:ext cx="5110894" cy="3675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889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 знакомятся с простейшими элементами детской йоги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2532657"/>
            <a:ext cx="5380037" cy="40350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558" y="1445873"/>
            <a:ext cx="5256741" cy="3942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6048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512" y="138863"/>
            <a:ext cx="5290459" cy="3967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04" y="138863"/>
            <a:ext cx="3711935" cy="278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512" y="3827019"/>
            <a:ext cx="4041308" cy="3030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673" y="2470560"/>
            <a:ext cx="3912262" cy="2934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8300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конце занятия-релаксация</a:t>
            </a:r>
            <a:br>
              <a:rPr lang="ru-RU" dirty="0" smtClean="0"/>
            </a:br>
            <a:r>
              <a:rPr lang="ru-RU" dirty="0" smtClean="0"/>
              <a:t>(для снижения тонуса скелетной мускулатуры)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135" y="2160589"/>
            <a:ext cx="7451156" cy="4321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7876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38266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Спасибо за внимание! Занимайтесь спортом и будьте здоровы!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95" y="2857500"/>
            <a:ext cx="5050972" cy="3788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393" y="1930400"/>
            <a:ext cx="5568649" cy="4176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631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1453244"/>
            <a:ext cx="7766936" cy="1208314"/>
          </a:xfrm>
        </p:spPr>
        <p:txBody>
          <a:bodyPr/>
          <a:lstStyle/>
          <a:p>
            <a:pPr algn="l"/>
            <a:r>
              <a:rPr lang="ru-RU" sz="2400" b="1" dirty="0"/>
              <a:t>Цель: </a:t>
            </a:r>
            <a:r>
              <a:rPr lang="ru-RU" sz="2400" dirty="0"/>
              <a:t>Полноценное физическое, личностное, интеллектуальное развитие ребенка дошкольника, его физических способностей. Сохранение, укрепление и охрана здоровья детей.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6438" y="2661558"/>
            <a:ext cx="8061476" cy="3510642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8000" b="1" dirty="0" smtClean="0">
                <a:solidFill>
                  <a:srgbClr val="00B050"/>
                </a:solidFill>
              </a:rPr>
              <a:t>Задачи:</a:t>
            </a:r>
            <a:r>
              <a:rPr lang="ru-RU" sz="8000" dirty="0">
                <a:solidFill>
                  <a:srgbClr val="00B050"/>
                </a:solidFill>
              </a:rPr>
              <a:t> </a:t>
            </a:r>
            <a:r>
              <a:rPr lang="ru-RU" sz="8000" dirty="0" smtClean="0">
                <a:solidFill>
                  <a:srgbClr val="00B050"/>
                </a:solidFill>
              </a:rPr>
              <a:t>Создать </a:t>
            </a:r>
            <a:r>
              <a:rPr lang="ru-RU" sz="8000" dirty="0">
                <a:solidFill>
                  <a:srgbClr val="00B050"/>
                </a:solidFill>
              </a:rPr>
              <a:t>условия для удовлетворения естественной потребности в движении с учетом состояния здоровья и функциональных возможностей организма ребенка;</a:t>
            </a:r>
          </a:p>
          <a:p>
            <a:pPr lvl="0" algn="l"/>
            <a:r>
              <a:rPr lang="ru-RU" sz="8000" dirty="0">
                <a:solidFill>
                  <a:srgbClr val="00B050"/>
                </a:solidFill>
              </a:rPr>
              <a:t>Обеспечивать тренировку всех систем и функций организма (сердечно-сосудистой, дыхательной систем, обменных и терморегуляционных процессов) через оптимальные для данного возраста физические нагрузки;</a:t>
            </a:r>
          </a:p>
          <a:p>
            <a:pPr lvl="0" algn="l"/>
            <a:r>
              <a:rPr lang="ru-RU" sz="8000" dirty="0">
                <a:solidFill>
                  <a:srgbClr val="00B050"/>
                </a:solidFill>
              </a:rPr>
              <a:t>Укреплять мышечный тонус в двигательной активности путем интенсификации и постепенного увеличения физической нагрузки на скелетную мускулатуру;</a:t>
            </a:r>
          </a:p>
          <a:p>
            <a:pPr lvl="0" algn="l"/>
            <a:r>
              <a:rPr lang="ru-RU" sz="8000" dirty="0">
                <a:solidFill>
                  <a:srgbClr val="00B050"/>
                </a:solidFill>
              </a:rPr>
              <a:t>Учить определенным двигательным умениям и навыкам, приемам страховки при работе с тренажерами.</a:t>
            </a:r>
          </a:p>
          <a:p>
            <a:pPr algn="l"/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453981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80966" cy="827314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Подготовка зала к занятиям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55" y="2295299"/>
            <a:ext cx="4499730" cy="3374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713" y="2269671"/>
            <a:ext cx="4533901" cy="3400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1278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занятий:</a:t>
            </a:r>
            <a:br>
              <a:rPr lang="ru-RU" dirty="0" smtClean="0"/>
            </a:br>
            <a:r>
              <a:rPr lang="ru-RU" dirty="0" smtClean="0"/>
              <a:t>Разминка и бег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420" y="2470831"/>
            <a:ext cx="3160451" cy="4213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582" y="1017588"/>
            <a:ext cx="3335420" cy="4447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64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70" cy="957943"/>
          </a:xfrm>
        </p:spPr>
        <p:txBody>
          <a:bodyPr/>
          <a:lstStyle/>
          <a:p>
            <a:r>
              <a:rPr lang="ru-RU" dirty="0" smtClean="0"/>
              <a:t>Работа на тренажёрах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72" y="2955471"/>
            <a:ext cx="4707882" cy="3530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252" y="1159329"/>
            <a:ext cx="4728935" cy="3546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745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занятиях используются различные виды массажей: массаж лица, самомассаж спины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55" y="2160588"/>
            <a:ext cx="3523058" cy="4697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367" y="2160588"/>
            <a:ext cx="5893100" cy="4419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4086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466666" cy="74567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Массаж ног и стоп</a:t>
            </a:r>
            <a:br>
              <a:rPr lang="ru-RU" dirty="0" smtClean="0"/>
            </a:br>
            <a:r>
              <a:rPr lang="ru-RU" dirty="0" smtClean="0"/>
              <a:t>(профилактика плоскостопия)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532657"/>
            <a:ext cx="4743866" cy="3557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215" y="982435"/>
            <a:ext cx="4786087" cy="358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3496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Пальчиковая гимнастика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3126" y="609600"/>
            <a:ext cx="3270732" cy="4360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2532658"/>
            <a:ext cx="4939809" cy="3704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8077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Используется </a:t>
            </a:r>
            <a:r>
              <a:rPr lang="ru-RU" dirty="0" err="1" smtClean="0"/>
              <a:t>стретчинг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(растяжка мышц и развитие гибкости)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2" y="2532657"/>
            <a:ext cx="5418781" cy="4064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606" y="1714500"/>
            <a:ext cx="5078791" cy="3809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087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172</TotalTime>
  <Words>176</Words>
  <Application>Microsoft Office PowerPoint</Application>
  <PresentationFormat>Широкоэкранный</PresentationFormat>
  <Paragraphs>21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Trebuchet MS</vt:lpstr>
      <vt:lpstr>Wingdings 3</vt:lpstr>
      <vt:lpstr>Аспект</vt:lpstr>
      <vt:lpstr>Кружок дополнительного образования физкультурно-оздоровительной направленности</vt:lpstr>
      <vt:lpstr>Цель: Полноценное физическое, личностное, интеллектуальное развитие ребенка дошкольника, его физических способностей. Сохранение, укрепление и охрана здоровья детей. </vt:lpstr>
      <vt:lpstr>Подготовка зала к занятиям</vt:lpstr>
      <vt:lpstr>Ход занятий: Разминка и бег</vt:lpstr>
      <vt:lpstr>Работа на тренажёрах</vt:lpstr>
      <vt:lpstr>На занятиях используются различные виды массажей: массаж лица, самомассаж спины</vt:lpstr>
      <vt:lpstr>Массаж ног и стоп (профилактика плоскостопия)</vt:lpstr>
      <vt:lpstr>Пальчиковая гимнастика</vt:lpstr>
      <vt:lpstr>Используется стретчинг (растяжка мышц и развитие гибкости)</vt:lpstr>
      <vt:lpstr>Дыхательная гимнастика</vt:lpstr>
      <vt:lpstr>На занятиях используется различный спортивный инвентарь</vt:lpstr>
      <vt:lpstr>В занятия включены различные подвижные игры и психогимнастические этюды   </vt:lpstr>
      <vt:lpstr>Презентация PowerPoint</vt:lpstr>
      <vt:lpstr>Дети знакомятся с простейшими элементами детской йоги</vt:lpstr>
      <vt:lpstr>Презентация PowerPoint</vt:lpstr>
      <vt:lpstr>В конце занятия-релаксация (для снижения тонуса скелетной мускулатуры)</vt:lpstr>
      <vt:lpstr>Спасибо за внимание! Занимайтесь спортом и будьте здоровы!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Кружок дополнительного образования физкультурно-оздоровительной направленности</dc:title>
  <dc:creator>SONY</dc:creator>
  <cp:lastModifiedBy>SONY</cp:lastModifiedBy>
  <cp:revision>9</cp:revision>
  <dcterms:created xsi:type="dcterms:W3CDTF">2021-09-04T10:04:40Z</dcterms:created>
  <dcterms:modified xsi:type="dcterms:W3CDTF">2021-09-04T12:57:12Z</dcterms:modified>
</cp:coreProperties>
</file>