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8" d="100"/>
          <a:sy n="118" d="100"/>
        </p:scale>
        <p:origin x="173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9453-D02F-45D1-AE91-CFD0F899612E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E95FC-4F0F-489D-9259-20C820EB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9453-D02F-45D1-AE91-CFD0F899612E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E95FC-4F0F-489D-9259-20C820EB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9453-D02F-45D1-AE91-CFD0F899612E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E95FC-4F0F-489D-9259-20C820EB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9453-D02F-45D1-AE91-CFD0F899612E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E95FC-4F0F-489D-9259-20C820EB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9453-D02F-45D1-AE91-CFD0F899612E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E95FC-4F0F-489D-9259-20C820EB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9453-D02F-45D1-AE91-CFD0F899612E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E95FC-4F0F-489D-9259-20C820EB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9453-D02F-45D1-AE91-CFD0F899612E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E95FC-4F0F-489D-9259-20C820EB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9453-D02F-45D1-AE91-CFD0F899612E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E95FC-4F0F-489D-9259-20C820EB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9453-D02F-45D1-AE91-CFD0F899612E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E95FC-4F0F-489D-9259-20C820EB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9453-D02F-45D1-AE91-CFD0F899612E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E95FC-4F0F-489D-9259-20C820EB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09453-D02F-45D1-AE91-CFD0F899612E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9E95FC-4F0F-489D-9259-20C820EB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09453-D02F-45D1-AE91-CFD0F899612E}" type="datetimeFigureOut">
              <a:rPr lang="ru-RU" smtClean="0"/>
              <a:pPr/>
              <a:t>13.02.2021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E95FC-4F0F-489D-9259-20C820EB67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3.jpeg"/><Relationship Id="rId7" Type="http://schemas.openxmlformats.org/officeDocument/2006/relationships/slide" Target="slide7.xml"/><Relationship Id="rId12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Презентация к занятию по теме </a:t>
            </a:r>
            <a:r>
              <a:rPr lang="ru-RU" sz="6600" dirty="0"/>
              <a:t>«Дни недели»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3886200"/>
            <a:ext cx="3024336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341" y="192758"/>
            <a:ext cx="4701251" cy="6476602"/>
          </a:xfrm>
        </p:spPr>
      </p:pic>
      <p:sp>
        <p:nvSpPr>
          <p:cNvPr id="5" name="TextBox 4"/>
          <p:cNvSpPr txBox="1"/>
          <p:nvPr/>
        </p:nvSpPr>
        <p:spPr>
          <a:xfrm>
            <a:off x="179512" y="1340768"/>
            <a:ext cx="25922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 воскресенье отдохнем и неделю вновь начнем.</a:t>
            </a:r>
          </a:p>
        </p:txBody>
      </p:sp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1187624" y="594928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95536" y="3789040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7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2555776"/>
          </a:xfrm>
        </p:spPr>
        <p:txBody>
          <a:bodyPr>
            <a:normAutofit fontScale="90000"/>
          </a:bodyPr>
          <a:lstStyle/>
          <a:p>
            <a:r>
              <a:rPr lang="ru-RU" dirty="0"/>
              <a:t>Задание: нарисуй 7 любых цветных фигур. Это будут дни недели. Отметь их начальной буквой.</a:t>
            </a:r>
          </a:p>
        </p:txBody>
      </p:sp>
      <p:pic>
        <p:nvPicPr>
          <p:cNvPr id="1026" name="Picture 2" descr="C:\Users\Связной\Desktop\283806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852936"/>
            <a:ext cx="5076825" cy="3810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 rot="19850443">
            <a:off x="971600" y="2132856"/>
            <a:ext cx="5950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err="1"/>
              <a:t>п</a:t>
            </a:r>
            <a:endParaRPr lang="ru-RU" sz="6000" b="1" dirty="0"/>
          </a:p>
        </p:txBody>
      </p:sp>
      <p:sp>
        <p:nvSpPr>
          <p:cNvPr id="5" name="TextBox 4"/>
          <p:cNvSpPr txBox="1"/>
          <p:nvPr/>
        </p:nvSpPr>
        <p:spPr>
          <a:xfrm rot="19579437">
            <a:off x="1061802" y="5084483"/>
            <a:ext cx="5645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в</a:t>
            </a:r>
          </a:p>
        </p:txBody>
      </p:sp>
      <p:sp>
        <p:nvSpPr>
          <p:cNvPr id="6" name="TextBox 5"/>
          <p:cNvSpPr txBox="1"/>
          <p:nvPr/>
        </p:nvSpPr>
        <p:spPr>
          <a:xfrm rot="19944618">
            <a:off x="8161658" y="3637098"/>
            <a:ext cx="5261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с</a:t>
            </a:r>
          </a:p>
        </p:txBody>
      </p:sp>
      <p:sp>
        <p:nvSpPr>
          <p:cNvPr id="7" name="TextBox 6"/>
          <p:cNvSpPr txBox="1"/>
          <p:nvPr/>
        </p:nvSpPr>
        <p:spPr>
          <a:xfrm rot="2275596">
            <a:off x="8028384" y="4869160"/>
            <a:ext cx="5597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ч</a:t>
            </a:r>
          </a:p>
        </p:txBody>
      </p:sp>
      <p:sp>
        <p:nvSpPr>
          <p:cNvPr id="8" name="TextBox 7"/>
          <p:cNvSpPr txBox="1"/>
          <p:nvPr/>
        </p:nvSpPr>
        <p:spPr>
          <a:xfrm rot="2638990">
            <a:off x="7721542" y="2413067"/>
            <a:ext cx="5950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err="1"/>
              <a:t>п</a:t>
            </a:r>
            <a:endParaRPr lang="ru-RU" sz="6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3501008"/>
            <a:ext cx="50687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с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31640" y="3429000"/>
            <a:ext cx="56457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в</a:t>
            </a:r>
          </a:p>
        </p:txBody>
      </p:sp>
    </p:spTree>
  </p:cSld>
  <p:clrMapOvr>
    <a:masterClrMapping/>
  </p:clrMapOvr>
  <p:transition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1.Выучи</a:t>
            </a:r>
            <a:br>
              <a:rPr lang="ru-RU" sz="31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 наизусть</a:t>
            </a:r>
            <a:r>
              <a:rPr lang="ru-RU" b="1" dirty="0"/>
              <a:t>.</a:t>
            </a:r>
          </a:p>
        </p:txBody>
      </p:sp>
      <p:pic>
        <p:nvPicPr>
          <p:cNvPr id="2050" name="Picture 2" descr="C:\Users\Связной\Desktop\_1_~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88640"/>
            <a:ext cx="4531159" cy="640871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9512" y="1124744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1     П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9512" y="1844824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2.    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9512" y="2564904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3.    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512" y="3284984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4.    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9512" y="4005064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5.    П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9512" y="4797152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6.    С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9512" y="5589240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/>
              <a:t>7.    В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48264" y="4509120"/>
            <a:ext cx="19797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2. Назови дни недели по цифрам и буквам</a:t>
            </a:r>
          </a:p>
        </p:txBody>
      </p:sp>
      <p:sp>
        <p:nvSpPr>
          <p:cNvPr id="12" name="Стрелка влево 11">
            <a:hlinkClick r:id="rId3" action="ppaction://hlinksldjump"/>
          </p:cNvPr>
          <p:cNvSpPr/>
          <p:nvPr/>
        </p:nvSpPr>
        <p:spPr>
          <a:xfrm>
            <a:off x="7740352" y="40466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CD1E68-F19A-4464-8C3F-3F383D22D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Отгадай загадку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9AC73D-B26D-45A5-B48B-4B443A13BC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>
                <a:solidFill>
                  <a:srgbClr val="7030A0"/>
                </a:solidFill>
              </a:rPr>
              <a:t>Есть семь братьев: годами равные, именами разные.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C110B7-5C4C-49F8-A2C4-B42BC13478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106" y="3842953"/>
            <a:ext cx="2829694" cy="2829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762777"/>
      </p:ext>
    </p:extLst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/>
              <a:t>Лесенка-неделька.</a:t>
            </a:r>
            <a:br>
              <a:rPr lang="ru-RU" sz="2400" b="1"/>
            </a:br>
            <a:r>
              <a:rPr lang="ru-RU" sz="2400" b="1"/>
              <a:t>Знаете ли вы дни недели?</a:t>
            </a:r>
            <a:endParaRPr lang="ru-RU" b="1" dirty="0"/>
          </a:p>
        </p:txBody>
      </p:sp>
      <p:pic>
        <p:nvPicPr>
          <p:cNvPr id="1026" name="Picture 2" descr="C:\Users\Связной\Desktop\ladders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598056"/>
            <a:ext cx="8280919" cy="525994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436096" y="6043552"/>
            <a:ext cx="38365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 </a:t>
            </a:r>
            <a:r>
              <a:rPr lang="ru-RU" sz="4800" b="1" dirty="0">
                <a:solidFill>
                  <a:srgbClr val="FF0000"/>
                </a:solidFill>
                <a:hlinkClick r:id="rId4" action="ppaction://hlinksldjump"/>
              </a:rPr>
              <a:t>понедельник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0112" y="4797152"/>
            <a:ext cx="24606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 </a:t>
            </a:r>
            <a:r>
              <a:rPr lang="ru-RU" sz="4800" b="1" dirty="0">
                <a:solidFill>
                  <a:srgbClr val="FF0000"/>
                </a:solidFill>
                <a:hlinkClick r:id="rId5" action="ppaction://hlinksldjump"/>
              </a:rPr>
              <a:t>вторник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8064" y="4149080"/>
            <a:ext cx="18302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 </a:t>
            </a:r>
            <a:r>
              <a:rPr lang="ru-RU" sz="4800" b="1" dirty="0">
                <a:solidFill>
                  <a:srgbClr val="FF0000"/>
                </a:solidFill>
                <a:hlinkClick r:id="rId6" action="ppaction://hlinksldjump"/>
              </a:rPr>
              <a:t>среда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7984" y="3573016"/>
            <a:ext cx="2289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 </a:t>
            </a:r>
            <a:r>
              <a:rPr lang="ru-RU" sz="4800" b="1" dirty="0">
                <a:solidFill>
                  <a:srgbClr val="FF0000"/>
                </a:solidFill>
                <a:hlinkClick r:id="rId7" action="ppaction://hlinksldjump"/>
              </a:rPr>
              <a:t>четверг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5896" y="2996952"/>
            <a:ext cx="24817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 </a:t>
            </a:r>
            <a:r>
              <a:rPr lang="ru-RU" sz="4800" b="1" dirty="0">
                <a:solidFill>
                  <a:srgbClr val="FF0000"/>
                </a:solidFill>
                <a:hlinkClick r:id="rId8" action="ppaction://hlinksldjump"/>
              </a:rPr>
              <a:t>пятница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87824" y="2492896"/>
            <a:ext cx="23540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 </a:t>
            </a:r>
            <a:r>
              <a:rPr lang="ru-RU" sz="4800" b="1" dirty="0">
                <a:solidFill>
                  <a:srgbClr val="FF0000"/>
                </a:solidFill>
                <a:hlinkClick r:id="rId9" action="ppaction://hlinksldjump"/>
              </a:rPr>
              <a:t>суббота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3648" y="1988840"/>
            <a:ext cx="36776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 </a:t>
            </a:r>
            <a:r>
              <a:rPr lang="ru-RU" sz="4800" b="1" dirty="0">
                <a:solidFill>
                  <a:srgbClr val="FF0000"/>
                </a:solidFill>
                <a:hlinkClick r:id="rId10" action="ppaction://hlinksldjump"/>
              </a:rPr>
              <a:t>воскресенье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12" name="Выноска-облако 11">
            <a:hlinkClick r:id="rId11" action="ppaction://hlinksldjump"/>
          </p:cNvPr>
          <p:cNvSpPr/>
          <p:nvPr/>
        </p:nvSpPr>
        <p:spPr>
          <a:xfrm>
            <a:off x="0" y="260648"/>
            <a:ext cx="1691680" cy="61264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Игры-задания</a:t>
            </a:r>
          </a:p>
        </p:txBody>
      </p:sp>
      <p:pic>
        <p:nvPicPr>
          <p:cNvPr id="1028" name="Picture 4" descr="C:\Users\Связной\Desktop\RfFMsn3ps6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5661248"/>
            <a:ext cx="646558" cy="80397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  <p:bldP spid="7" grpId="0" build="p"/>
      <p:bldP spid="8" grpId="0" build="p"/>
      <p:bldP spid="9" grpId="0" build="p"/>
      <p:bldP spid="10" grpId="0" build="p"/>
      <p:bldP spid="1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Елена\Documents\Понедельни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51310"/>
            <a:ext cx="4818998" cy="6606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764704"/>
            <a:ext cx="3600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Неделя начинается-</a:t>
            </a:r>
          </a:p>
          <a:p>
            <a:r>
              <a:rPr lang="ru-RU" sz="3600" b="1" dirty="0"/>
              <a:t>понедельник называется.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47664" y="4221088"/>
            <a:ext cx="65274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/>
              <a:t>1</a:t>
            </a:r>
          </a:p>
        </p:txBody>
      </p:sp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1115616" y="6093296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Елена\Documents\вторни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677" y="260648"/>
            <a:ext cx="4745074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1196752"/>
            <a:ext cx="29523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 ступенькам мы идем, вторник-день второй начнем.</a:t>
            </a:r>
          </a:p>
        </p:txBody>
      </p:sp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1475656" y="594928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83568" y="4221088"/>
            <a:ext cx="12241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/>
              <a:t>2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Елена\Documents\Сред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6376"/>
            <a:ext cx="4836303" cy="6561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1628800"/>
            <a:ext cx="23042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Середина как всегда называется среда</a:t>
            </a:r>
          </a:p>
        </p:txBody>
      </p:sp>
      <p:sp>
        <p:nvSpPr>
          <p:cNvPr id="7" name="Стрелка влево 6">
            <a:hlinkClick r:id="rId3" action="ppaction://hlinksldjump"/>
          </p:cNvPr>
          <p:cNvSpPr/>
          <p:nvPr/>
        </p:nvSpPr>
        <p:spPr>
          <a:xfrm>
            <a:off x="1115616" y="5877272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0" y="4365104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3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Елена\Documents\Четверг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049" y="53022"/>
            <a:ext cx="4876630" cy="661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1196752"/>
            <a:ext cx="25202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Четверг-четвертая ступень, вот уже четвертый день.</a:t>
            </a:r>
          </a:p>
        </p:txBody>
      </p:sp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683568" y="6021288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39552" y="4365104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4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101" y="124630"/>
            <a:ext cx="4940259" cy="6576696"/>
          </a:xfrm>
        </p:spPr>
      </p:pic>
      <p:sp>
        <p:nvSpPr>
          <p:cNvPr id="5" name="TextBox 4"/>
          <p:cNvSpPr txBox="1"/>
          <p:nvPr/>
        </p:nvSpPr>
        <p:spPr>
          <a:xfrm>
            <a:off x="179512" y="1484784"/>
            <a:ext cx="25922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Пятница-ступенька пять, завтра будем отдыхать</a:t>
            </a:r>
          </a:p>
        </p:txBody>
      </p:sp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683568" y="6237312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83568" y="4293096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5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049" y="150718"/>
            <a:ext cx="4804622" cy="6518642"/>
          </a:xfrm>
        </p:spPr>
      </p:pic>
      <p:sp>
        <p:nvSpPr>
          <p:cNvPr id="5" name="TextBox 4"/>
          <p:cNvSpPr txBox="1"/>
          <p:nvPr/>
        </p:nvSpPr>
        <p:spPr>
          <a:xfrm>
            <a:off x="179512" y="1556792"/>
            <a:ext cx="266429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Начинается суббота, вот и кончена работа.</a:t>
            </a:r>
          </a:p>
        </p:txBody>
      </p:sp>
      <p:sp>
        <p:nvSpPr>
          <p:cNvPr id="6" name="Стрелка влево 5">
            <a:hlinkClick r:id="rId3" action="ppaction://hlinksldjump"/>
          </p:cNvPr>
          <p:cNvSpPr/>
          <p:nvPr/>
        </p:nvSpPr>
        <p:spPr>
          <a:xfrm>
            <a:off x="899592" y="5805264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67544" y="3933056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/>
              <a:t>6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151</Words>
  <Application>Microsoft Office PowerPoint</Application>
  <PresentationFormat>Экран (4:3)</PresentationFormat>
  <Paragraphs>44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Презентация к занятию по теме «Дни недели»</vt:lpstr>
      <vt:lpstr>Отгадай загадку</vt:lpstr>
      <vt:lpstr>Лесенка-неделька. Знаете ли вы дни недели?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Задание: нарисуй 7 любых цветных фигур. Это будут дни недели. Отметь их начальной буквой.</vt:lpstr>
      <vt:lpstr>1.Выучи  наизусть.</vt:lpstr>
    </vt:vector>
  </TitlesOfParts>
  <Company>MultiDVD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занятию по теме «Дни недели»</dc:title>
  <dc:creator>Связной</dc:creator>
  <cp:lastModifiedBy>Пользователь Windows</cp:lastModifiedBy>
  <cp:revision>10</cp:revision>
  <dcterms:created xsi:type="dcterms:W3CDTF">2015-11-19T10:42:17Z</dcterms:created>
  <dcterms:modified xsi:type="dcterms:W3CDTF">2021-02-13T04:45:57Z</dcterms:modified>
</cp:coreProperties>
</file>