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7" r:id="rId2"/>
    <p:sldId id="259" r:id="rId3"/>
    <p:sldId id="299" r:id="rId4"/>
    <p:sldId id="286" r:id="rId5"/>
    <p:sldId id="273" r:id="rId6"/>
    <p:sldId id="287" r:id="rId7"/>
    <p:sldId id="288" r:id="rId8"/>
    <p:sldId id="290" r:id="rId9"/>
    <p:sldId id="291" r:id="rId10"/>
    <p:sldId id="284" r:id="rId11"/>
    <p:sldId id="285" r:id="rId12"/>
    <p:sldId id="296" r:id="rId13"/>
    <p:sldId id="260" r:id="rId14"/>
    <p:sldId id="32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DA6"/>
    <a:srgbClr val="1921BF"/>
    <a:srgbClr val="4022F4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F3C41-1B10-4257-9072-FE03BB8FDD1B}" type="datetimeFigureOut">
              <a:rPr lang="ru-RU" smtClean="0"/>
              <a:t>03.04.2024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B9709-FB9B-42AB-83F4-EF418A1A3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7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9"/>
          <p:cNvSpPr>
            <a:spLocks noGrp="1" noChangeArrowheads="1"/>
          </p:cNvSpPr>
          <p:nvPr/>
        </p:nvSpPr>
        <p:spPr bwMode="auto">
          <a:xfrm>
            <a:off x="33180" y="903040"/>
            <a:ext cx="7704856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InflateTop">
              <a:avLst>
                <a:gd name="adj" fmla="val 1044"/>
              </a:avLst>
            </a:prstTxWarp>
            <a:scene3d>
              <a:camera prst="perspectiveHeroicExtremeLef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cap="all" dirty="0" smtClean="0">
                <a:ln w="0"/>
                <a:solidFill>
                  <a:srgbClr val="002060"/>
                </a:solidFill>
                <a:effectLst>
                  <a:glow rad="101600">
                    <a:srgbClr val="DAEDEF">
                      <a:satMod val="175000"/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  <a:latin typeface="Arial"/>
                <a:cs typeface="Arial"/>
              </a:rPr>
              <a:t>Современные дети и гаджеты</a:t>
            </a:r>
            <a:endParaRPr kumimoji="0" lang="es-ES" sz="5400" b="1" i="0" u="none" strike="noStrike" kern="0" cap="all" spc="0" normalizeH="0" baseline="0" noProof="0" dirty="0">
              <a:ln w="0"/>
              <a:solidFill>
                <a:srgbClr val="002060"/>
              </a:solidFill>
              <a:effectLst>
                <a:glow rad="101600">
                  <a:srgbClr val="DAEDEF">
                    <a:satMod val="175000"/>
                    <a:alpha val="40000"/>
                  </a:srgbClr>
                </a:glow>
                <a:reflection blurRad="12700" stA="50000" endPos="50000" dist="5000" dir="5400000" sy="-100000" rotWithShape="0"/>
              </a:effectLst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84168" y="5733256"/>
            <a:ext cx="2880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Педагоги:</a:t>
            </a:r>
          </a:p>
          <a:p>
            <a:r>
              <a:rPr lang="ru-RU" sz="2000" b="1" dirty="0" smtClean="0"/>
              <a:t>Костева А.Н.</a:t>
            </a:r>
          </a:p>
          <a:p>
            <a:r>
              <a:rPr lang="ru-RU" sz="2000" b="1" dirty="0" smtClean="0"/>
              <a:t>Вязниковцева С.А.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6445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7d6/001773ed-e6afb781/hello_html_7e0a1c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02"/>
            <a:ext cx="9036496" cy="657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12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909602"/>
              </p:ext>
            </p:extLst>
          </p:nvPr>
        </p:nvGraphicFramePr>
        <p:xfrm>
          <a:off x="1115616" y="548680"/>
          <a:ext cx="6912768" cy="4680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Плюсы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Минусы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6799"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Обучение и развитие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Удобство связи и общение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Контроль родителей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Приятное время провождение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Поиск информации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Ухудшение зрения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Осанки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Ожирение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Нарушение речи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 err="1">
                          <a:effectLst/>
                        </a:rPr>
                        <a:t>Гипервозбудимость</a:t>
                      </a:r>
                      <a:endParaRPr lang="ru-RU" sz="1400" dirty="0">
                        <a:effectLst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Зависимость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42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052736"/>
            <a:ext cx="65527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эффективного и правильного применения игровых программ с целью воспитания и развития детей, педагогам и родителям следует применять ряд рекомендаций.</a:t>
            </a:r>
          </a:p>
        </p:txBody>
      </p:sp>
      <p:pic>
        <p:nvPicPr>
          <p:cNvPr id="3" name="Picture 2" descr="C:\Documents and Settings\malyginais\Мои документы\мое\ШКОЛА\Конференция к юбилею школы\Картинки для презентации\img-20150923151942-7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88688"/>
            <a:ext cx="3354792" cy="2339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70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59346"/>
            <a:ext cx="820891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Рекомендуемая продолжительность пребывание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ребенка у монитора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дети 4-5 лет — не более 15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6 лет — 20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7-9 лет — 30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10-12 лет — 40 минут;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13-14 лет — 50 минут.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5123" name="Picture 3" descr="C:\Documents and Settings\malyginais\Мои документы\мое\ШКОЛА\Конференция к юбилею школы\Картинки для презентации\6a43142c9c12399dde2ca6e3bea00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14554"/>
            <a:ext cx="2571736" cy="19386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1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lifeo.ru/wp-content/uploads/kartinka-spasibo-za-vnimanie-dlya-prezentacii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66045" cy="619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208912" cy="174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buSzPts val="1600"/>
            </a:pP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Новые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технологии активно вторгаются не только нашу жизнь, но и жизнь наших детей.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345165"/>
            <a:ext cx="5170326" cy="33203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12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tildacdn.com/tild3134-3264-4832-a430-346331666161/zavisimost-ot-gadz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8365"/>
            <a:ext cx="8277969" cy="356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17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7038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«Как компьютерные игры берут контроль над человеком</a:t>
            </a:r>
            <a:r>
              <a:rPr lang="ru-RU" sz="2800" b="1" dirty="0" smtClean="0"/>
              <a:t>» </a:t>
            </a:r>
            <a:endParaRPr lang="ru-RU" sz="2800" b="1" dirty="0"/>
          </a:p>
        </p:txBody>
      </p:sp>
      <p:pic>
        <p:nvPicPr>
          <p:cNvPr id="3" name="Рисунок 2" descr="hello_html_m5b0fe44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3524250" cy="2409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169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80aaaqmqc6cf.xn--p1ai/_dr/0/303756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6" y="276672"/>
            <a:ext cx="5770460" cy="284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obcompany.info/wp-content/uploads/2019/08/0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067" y="3140968"/>
            <a:ext cx="576063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9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340768"/>
            <a:ext cx="61926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Во-первых,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детей часами проводящими за сенсорным экраном начинаются проблемы с координацией действий между командами головного мозга и движениями рук. Наблюдались случаи, когда такие ребята не могут даже кинуть мяч по прямой линии, поскольку верхние конечности неадекватно реагируют на сигналы из головы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Documents and Settings\malyginais\Мои документы\мое\ШКОЛА\Конференция к юбилею школы\Картинки для презентации\gadg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09120"/>
            <a:ext cx="2786050" cy="18573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44824"/>
            <a:ext cx="6444208" cy="2345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Во-вторых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постоянное вглядывание в небольшие объекты на экранах смартфонов и планшетов развивает близорукость (особенно у тех, кто близко подносят экран к глазам), а сухость напряженных глаз может приводить к их воспалению и инфицированию. </a:t>
            </a:r>
          </a:p>
        </p:txBody>
      </p:sp>
      <p:pic>
        <p:nvPicPr>
          <p:cNvPr id="3" name="Picture 3" descr="C:\Documents and Settings\malyginais\Мои документы\мое\ШКОЛА\Конференция к юбилею школы\Картинки для презентации\1e5c941dcf7ee9ebf2fe78b1d5bc5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941168"/>
            <a:ext cx="2716924" cy="18084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16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24744"/>
            <a:ext cx="54726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В-третьих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регулярное применение планшетов и смартфонов вредно для позвоночника (особенно шейного отдела), который у детей еще имеет податливую структуру и быстро искривляется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malyginais\Мои документы\мое\ШКОЛА\Конференция к юбилею школы\Картинки для презентации\678bb4920615cd8825319908fb63bbd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581128"/>
            <a:ext cx="2631063" cy="2023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37643"/>
            <a:ext cx="71287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в-четвертых,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постоянный и неестественный наклон головы вниз и прижимание подбородка к шее может приводить к воспалительным процессам на коже и впоследствии к её более быстрому старению. Помимо всего вышесказанного вред от планшетов и смартфонов еще и носит социальный и психологический характер, так как они затягивают ребенка своими играми и мультимедийными приложениями, что мешает полноценному общению, а впоследствии делает несовершеннолетнего человека раздражительным и погруженным в виртуальный мир фантазий</a:t>
            </a:r>
          </a:p>
        </p:txBody>
      </p:sp>
      <p:pic>
        <p:nvPicPr>
          <p:cNvPr id="3" name="Picture 2" descr="C:\Documents and Settings\malyginais\Мои документы\мое\ШКОЛА\Конференция к юбилею школы\Картинки для презентации\16fa38c002de4e7e2dd571acd23995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476" y="5013176"/>
            <a:ext cx="2571736" cy="17144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13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250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Georgia</vt:lpstr>
      <vt:lpstr>Symbol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Euroset</dc:creator>
  <cp:lastModifiedBy>Пользователь</cp:lastModifiedBy>
  <cp:revision>58</cp:revision>
  <dcterms:modified xsi:type="dcterms:W3CDTF">2024-04-03T10:04:01Z</dcterms:modified>
</cp:coreProperties>
</file>