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72" r:id="rId2"/>
    <p:sldId id="256" r:id="rId3"/>
    <p:sldId id="259" r:id="rId4"/>
    <p:sldId id="260" r:id="rId5"/>
    <p:sldId id="271" r:id="rId6"/>
    <p:sldId id="261" r:id="rId7"/>
    <p:sldId id="267" r:id="rId8"/>
    <p:sldId id="262" r:id="rId9"/>
    <p:sldId id="263" r:id="rId10"/>
    <p:sldId id="268" r:id="rId11"/>
    <p:sldId id="269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0E"/>
    <a:srgbClr val="656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7AFFB9B-9FB8-469E-96F9-4D32314110B6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25383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85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586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88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7F47CF-67C9-420C-80A5-E2069FF0C2DF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85260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9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72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963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184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C3BFE2-83B7-4B0A-B9D3-AB28331082B3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808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EF78E3-FDA3-4D28-AAA2-0B81F349A39D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101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18077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95249"/>
            <a:ext cx="9601200" cy="1485900"/>
          </a:xfrm>
        </p:spPr>
        <p:txBody>
          <a:bodyPr/>
          <a:lstStyle/>
          <a:p>
            <a:pPr algn="ctr"/>
            <a:r>
              <a:rPr lang="ru-RU" b="1" dirty="0" smtClean="0"/>
              <a:t>Сравните тексты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199" y="1097491"/>
            <a:ext cx="5384801" cy="57605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В школе прошёл конкурс «Вокальное искусство»</a:t>
            </a:r>
          </a:p>
          <a:p>
            <a:r>
              <a:rPr lang="ru-RU" dirty="0" smtClean="0"/>
              <a:t>Во вторник, 23 марта, в школе №1 прошёл фестиваль «Краски детства» в номинации «Вокальное искусство». В нём приняли участие учащиеся 6-х классов.</a:t>
            </a:r>
          </a:p>
          <a:p>
            <a:r>
              <a:rPr lang="ru-RU" dirty="0" smtClean="0"/>
              <a:t>Мероприятие проходило в актовом зале. </a:t>
            </a:r>
            <a:r>
              <a:rPr lang="ru-RU" dirty="0"/>
              <a:t>Н</a:t>
            </a:r>
            <a:r>
              <a:rPr lang="ru-RU" dirty="0" smtClean="0"/>
              <a:t>ачалось в 10:00 по местному времени, а закончилось в 10:30. Начиная с 6А класса дети по очереди представляли свои номера. </a:t>
            </a:r>
          </a:p>
          <a:p>
            <a:r>
              <a:rPr lang="ru-RU" dirty="0" smtClean="0"/>
              <a:t>После выступления детей члены жюри остались обсудить результаты конкурса. По итогам состязания среди шестых классов места распределились следующим образом: первое место занял 6Б класс, </a:t>
            </a:r>
            <a:r>
              <a:rPr lang="ru-RU" dirty="0"/>
              <a:t>в</a:t>
            </a:r>
            <a:r>
              <a:rPr lang="ru-RU" dirty="0" smtClean="0"/>
              <a:t>торое – 6В, а третье – 6А.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019800" y="1097490"/>
            <a:ext cx="5706533" cy="5760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Кто стал первым в конкурсе песен среди 6-х классов</a:t>
            </a:r>
          </a:p>
          <a:p>
            <a:r>
              <a:rPr lang="ru-RU" dirty="0" smtClean="0"/>
              <a:t>6Б класс занял первое место в конкурсе «Вокальное искусство» общешкольного фестиваля «Краски детства». Вторым стал 6В класс. </a:t>
            </a:r>
            <a:r>
              <a:rPr lang="ru-RU" dirty="0"/>
              <a:t>Н</a:t>
            </a:r>
            <a:r>
              <a:rPr lang="ru-RU" dirty="0" smtClean="0"/>
              <a:t>а третьем месте оказался 6А. </a:t>
            </a:r>
          </a:p>
          <a:p>
            <a:r>
              <a:rPr lang="ru-RU" dirty="0" smtClean="0"/>
              <a:t>Конкурс песен среди 6-х классов состоялся 23 марта в 10:00. </a:t>
            </a:r>
            <a:r>
              <a:rPr lang="ru-RU" dirty="0"/>
              <a:t>Местом проведения стал актовый </a:t>
            </a:r>
            <a:r>
              <a:rPr lang="ru-RU" dirty="0" smtClean="0"/>
              <a:t>зал. Начиная с 6А класса дети по очереди исполняли свои песни. После выступления ребят члены жюри остались обсудить результаты конкурса, где распределили места между классами.</a:t>
            </a:r>
          </a:p>
          <a:p>
            <a:r>
              <a:rPr lang="ru-RU" i="1" dirty="0" smtClean="0"/>
              <a:t>«Конкурс песен прошёл весело и ярко. Все члены жюри получили колоссальный заряд положительных эмоций» -  рассказала председатель жюри </a:t>
            </a:r>
            <a:r>
              <a:rPr lang="ru-RU" i="1" dirty="0" err="1" smtClean="0"/>
              <a:t>Кадрия</a:t>
            </a:r>
            <a:r>
              <a:rPr lang="ru-RU" i="1" dirty="0" smtClean="0"/>
              <a:t> </a:t>
            </a:r>
            <a:r>
              <a:rPr lang="ru-RU" i="1" dirty="0" err="1" smtClean="0"/>
              <a:t>Миннуловна</a:t>
            </a:r>
            <a:r>
              <a:rPr lang="ru-RU" i="1" dirty="0" smtClean="0"/>
              <a:t>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2933" y="838199"/>
            <a:ext cx="0" cy="6019800"/>
          </a:xfrm>
          <a:prstGeom prst="line">
            <a:avLst/>
          </a:prstGeom>
          <a:ln w="76200">
            <a:solidFill>
              <a:srgbClr val="191B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82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71" y="2458491"/>
            <a:ext cx="5116286" cy="38356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728" y="2458491"/>
            <a:ext cx="5071939" cy="38039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71749" y="470261"/>
            <a:ext cx="3753394" cy="13933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656661"/>
                </a:solidFill>
              </a:rPr>
              <a:t>«сухой» приказ</a:t>
            </a:r>
            <a:endParaRPr lang="ru-RU" sz="3600" dirty="0">
              <a:solidFill>
                <a:srgbClr val="65666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58595" y="470262"/>
            <a:ext cx="3753394" cy="13933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656661"/>
                </a:solidFill>
              </a:rPr>
              <a:t>н</a:t>
            </a:r>
            <a:r>
              <a:rPr lang="ru-RU" sz="3600" dirty="0" smtClean="0">
                <a:solidFill>
                  <a:srgbClr val="656661"/>
                </a:solidFill>
              </a:rPr>
              <a:t>овость-</a:t>
            </a:r>
            <a:r>
              <a:rPr lang="ru-RU" sz="3600" dirty="0" err="1" smtClean="0">
                <a:solidFill>
                  <a:srgbClr val="656661"/>
                </a:solidFill>
              </a:rPr>
              <a:t>антиистория</a:t>
            </a:r>
            <a:endParaRPr lang="ru-RU" sz="3600" dirty="0">
              <a:solidFill>
                <a:srgbClr val="65666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564777" y="888274"/>
            <a:ext cx="1567543" cy="6096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44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81"/>
    </mc:Choice>
    <mc:Fallback xmlns="">
      <p:transition spd="slow" advTm="49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49" y="-161975"/>
            <a:ext cx="12444549" cy="742784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063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55"/>
    </mc:Choice>
    <mc:Fallback xmlns="">
      <p:transition spd="slow" advTm="5595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066" y="1642534"/>
            <a:ext cx="8593667" cy="1185333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580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07"/>
    </mc:Choice>
    <mc:Fallback xmlns="">
      <p:transition spd="slow" advTm="5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85" y="242029"/>
            <a:ext cx="3458718" cy="31446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3886" y="3529232"/>
            <a:ext cx="8158048" cy="100180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/>
              <a:t>Перевёрнутая пирамида или </a:t>
            </a:r>
            <a:r>
              <a:rPr lang="ru-RU" sz="4000" b="1" dirty="0" err="1" smtClean="0"/>
              <a:t>антиистория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01245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56"/>
    </mc:Choice>
    <mc:Fallback xmlns="">
      <p:transition spd="slow" advTm="1405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531" y="396077"/>
            <a:ext cx="10464800" cy="1016000"/>
          </a:xfrm>
        </p:spPr>
        <p:txBody>
          <a:bodyPr>
            <a:noAutofit/>
          </a:bodyPr>
          <a:lstStyle/>
          <a:p>
            <a:r>
              <a:rPr lang="ru-RU" dirty="0" smtClean="0"/>
              <a:t>Перевёрнутая пирамида или антиистория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>
            <a:off x="1134532" y="1684867"/>
            <a:ext cx="4783667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235509" y="2513906"/>
            <a:ext cx="55933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Повествование начинается с результата или кульминации события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014415" y="1933303"/>
            <a:ext cx="3007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САМОЕ ГЛАВНОЕ!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ЧТО?КТО?КОГДА?ГДЕ? КАК?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36753" y="2748160"/>
            <a:ext cx="3579223" cy="3483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22434" y="3675864"/>
            <a:ext cx="239183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84525" y="2861247"/>
            <a:ext cx="2667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ВАЖНОЕ</a:t>
            </a:r>
          </a:p>
          <a:p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>
                <a:solidFill>
                  <a:srgbClr val="FF0000"/>
                </a:solidFill>
              </a:rPr>
              <a:t>ргументы, предыстория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5773" y="3780367"/>
            <a:ext cx="172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ДОПОЛНЕНИЕ</a:t>
            </a:r>
          </a:p>
          <a:p>
            <a:r>
              <a:rPr lang="ru-RU" dirty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етали, мнения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07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853"/>
    </mc:Choice>
    <mc:Fallback xmlns="">
      <p:transition spd="slow" advTm="67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" r="532" b="4316"/>
          <a:stretch/>
        </p:blipFill>
        <p:spPr>
          <a:xfrm>
            <a:off x="2542905" y="1461866"/>
            <a:ext cx="7289073" cy="5265505"/>
          </a:xfrm>
          <a:ln w="571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377175" y="415723"/>
            <a:ext cx="7846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Сказка о рыбаке и рыбке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42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916"/>
    </mc:Choice>
    <mc:Fallback xmlns="">
      <p:transition spd="slow" advTm="48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2199" y="254001"/>
            <a:ext cx="10786533" cy="6366932"/>
          </a:xfrm>
        </p:spPr>
        <p:txBody>
          <a:bodyPr>
            <a:normAutofit/>
          </a:bodyPr>
          <a:lstStyle/>
          <a:p>
            <a:r>
              <a:rPr lang="ru-RU" sz="3600" dirty="0"/>
              <a:t>Как </a:t>
            </a:r>
            <a:r>
              <a:rPr lang="ru-RU" sz="3600" dirty="0" smtClean="0"/>
              <a:t>начинается </a:t>
            </a:r>
            <a:r>
              <a:rPr lang="ru-RU" sz="3600" dirty="0"/>
              <a:t>сказка</a:t>
            </a:r>
            <a:r>
              <a:rPr lang="ru-RU" sz="3600" dirty="0" smtClean="0"/>
              <a:t>?</a:t>
            </a:r>
          </a:p>
          <a:p>
            <a:endParaRPr lang="ru-RU" sz="3600" dirty="0" smtClean="0"/>
          </a:p>
          <a:p>
            <a:r>
              <a:rPr lang="ru-RU" sz="3600" dirty="0" smtClean="0"/>
              <a:t>«</a:t>
            </a:r>
            <a:r>
              <a:rPr lang="ru-RU" sz="3600" dirty="0"/>
              <a:t>Жил старик со своею старухой у самого синего моря». 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А заканчивается</a:t>
            </a:r>
            <a:r>
              <a:rPr lang="ru-RU" sz="3600" dirty="0"/>
              <a:t>? 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«</a:t>
            </a:r>
            <a:r>
              <a:rPr lang="ru-RU" sz="3600" dirty="0"/>
              <a:t>Опять перед ним землянка. На пороге сидит его старуха, а пред нею разбитое корыто»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0549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0667" y="728133"/>
            <a:ext cx="9872133" cy="5139267"/>
          </a:xfrm>
        </p:spPr>
        <p:txBody>
          <a:bodyPr/>
          <a:lstStyle/>
          <a:p>
            <a:r>
              <a:rPr lang="ru-RU" sz="2400" dirty="0"/>
              <a:t>«</a:t>
            </a:r>
            <a:r>
              <a:rPr lang="ru-RU" sz="2400" dirty="0" smtClean="0"/>
              <a:t>Старуха </a:t>
            </a:r>
            <a:r>
              <a:rPr lang="ru-RU" sz="2400" dirty="0"/>
              <a:t>осталась у разбитого корыта</a:t>
            </a:r>
            <a:r>
              <a:rPr lang="ru-RU" sz="2400" dirty="0" smtClean="0"/>
              <a:t>»</a:t>
            </a:r>
          </a:p>
          <a:p>
            <a:endParaRPr lang="ru-RU" sz="2400" dirty="0" smtClean="0"/>
          </a:p>
          <a:p>
            <a:r>
              <a:rPr lang="ru-RU" sz="2400" dirty="0"/>
              <a:t>«Перед этим золотая рыбка сделала старуху царицей, но старухе все было мало</a:t>
            </a:r>
            <a:r>
              <a:rPr lang="ru-RU" sz="2400" dirty="0" smtClean="0"/>
              <a:t>»</a:t>
            </a:r>
          </a:p>
          <a:p>
            <a:endParaRPr lang="ru-RU" sz="2400" dirty="0" smtClean="0"/>
          </a:p>
          <a:p>
            <a:r>
              <a:rPr lang="ru-RU" sz="2400" dirty="0"/>
              <a:t>«Золотая рыбка исполняла желания старухи после того, как рыбку поймал старик, но сжалился над ней и отпустил в море</a:t>
            </a:r>
            <a:r>
              <a:rPr lang="ru-RU" sz="2400" dirty="0" smtClean="0"/>
              <a:t>»</a:t>
            </a:r>
          </a:p>
          <a:p>
            <a:endParaRPr lang="ru-RU" sz="2400" dirty="0" smtClean="0"/>
          </a:p>
          <a:p>
            <a:r>
              <a:rPr lang="ru-RU" sz="2400" dirty="0"/>
              <a:t>«Для себя старик у золотой рыбки не просил ничего</a:t>
            </a:r>
            <a:r>
              <a:rPr lang="ru-RU" sz="2400" dirty="0" smtClean="0"/>
              <a:t>»</a:t>
            </a:r>
          </a:p>
          <a:p>
            <a:endParaRPr lang="ru-RU" sz="2400" dirty="0" smtClean="0"/>
          </a:p>
          <a:p>
            <a:r>
              <a:rPr lang="ru-RU" sz="2400" dirty="0"/>
              <a:t>«Первым желанием старухи было получить новое корыто</a:t>
            </a:r>
            <a:r>
              <a:rPr lang="ru-RU" sz="2400" dirty="0" smtClean="0"/>
              <a:t>»</a:t>
            </a:r>
            <a:endParaRPr lang="ru-RU" sz="2400" dirty="0"/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37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409"/>
    </mc:Choice>
    <mc:Fallback xmlns="">
      <p:transition spd="slow" advTm="43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884" y="641062"/>
            <a:ext cx="10043516" cy="5294071"/>
          </a:xfrm>
        </p:spPr>
      </p:pic>
    </p:spTree>
    <p:extLst>
      <p:ext uri="{BB962C8B-B14F-4D97-AF65-F5344CB8AC3E}">
        <p14:creationId xmlns:p14="http://schemas.microsoft.com/office/powerpoint/2010/main" val="244012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35"/>
    </mc:Choice>
    <mc:Fallback xmlns="">
      <p:transition spd="slow" advTm="1913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534" y="431800"/>
            <a:ext cx="9601200" cy="1485900"/>
          </a:xfrm>
        </p:spPr>
        <p:txBody>
          <a:bodyPr>
            <a:normAutofit/>
          </a:bodyPr>
          <a:lstStyle/>
          <a:p>
            <a:r>
              <a:rPr lang="ru-RU" sz="2800" i="1" dirty="0"/>
              <a:t>В рамках ежегодного фестиваля «Краски детства</a:t>
            </a:r>
            <a:r>
              <a:rPr lang="ru-RU" sz="2800" i="1" dirty="0" smtClean="0"/>
              <a:t>» </a:t>
            </a:r>
            <a:r>
              <a:rPr lang="ru-RU" sz="2800" i="1" dirty="0"/>
              <a:t>5 марта в школе состоялся конкурс стихотворений. В нём приняло участие около 100 человек. Приказываю: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534" y="2150533"/>
            <a:ext cx="10769599" cy="4267200"/>
          </a:xfrm>
        </p:spPr>
        <p:txBody>
          <a:bodyPr>
            <a:normAutofit/>
          </a:bodyPr>
          <a:lstStyle/>
          <a:p>
            <a:pPr lvl="0"/>
            <a:r>
              <a:rPr lang="ru-RU" i="1" dirty="0" smtClean="0"/>
              <a:t>Подготовить </a:t>
            </a:r>
            <a:r>
              <a:rPr lang="ru-RU" i="1" dirty="0"/>
              <a:t>грамоты за первое, вторе и трете места в следующих подгруппах: 1-4 классы, 5-6 классы и 7-9 классы.</a:t>
            </a:r>
            <a:endParaRPr lang="ru-RU" dirty="0"/>
          </a:p>
          <a:p>
            <a:pPr lvl="0"/>
            <a:r>
              <a:rPr lang="ru-RU" i="1" dirty="0"/>
              <a:t>Наградить за третье место: Василия Иванова, учащегося 3А класса; Анну Петрову, учащуюся 5В класса; Ивана Семенова, учащегося 7Б класса.</a:t>
            </a:r>
            <a:endParaRPr lang="ru-RU" dirty="0"/>
          </a:p>
          <a:p>
            <a:pPr lvl="0"/>
            <a:r>
              <a:rPr lang="ru-RU" i="1" dirty="0"/>
              <a:t>Наградить за второе место: Петра Васечкина, учащегося 2Г класса; Марию Иванову, учащуюся 6А класса; Владимира </a:t>
            </a:r>
            <a:r>
              <a:rPr lang="ru-RU" i="1" dirty="0" err="1"/>
              <a:t>Привальского</a:t>
            </a:r>
            <a:r>
              <a:rPr lang="ru-RU" i="1" dirty="0"/>
              <a:t>, учащегося 8Б класса.</a:t>
            </a:r>
            <a:endParaRPr lang="ru-RU" dirty="0"/>
          </a:p>
          <a:p>
            <a:pPr lvl="0"/>
            <a:r>
              <a:rPr lang="ru-RU" i="1" dirty="0"/>
              <a:t>Наградить за первое место: Ольгу Васнецову, учащуюся 4В класса;  Григория Бирюкова, учащегося 5А класса; Милену Василькову, учащуюся 9А класса.</a:t>
            </a:r>
            <a:endParaRPr lang="ru-RU" dirty="0"/>
          </a:p>
          <a:p>
            <a:pPr lvl="0"/>
            <a:r>
              <a:rPr lang="ru-RU" i="1" dirty="0"/>
              <a:t>Ответственным за награждения назначить заместитель по воспитательной работе Марью Ивановну Васечкину. </a:t>
            </a:r>
            <a:endParaRPr lang="ru-RU" dirty="0"/>
          </a:p>
          <a:p>
            <a:pPr marL="0" indent="0" algn="r">
              <a:buNone/>
            </a:pPr>
            <a:r>
              <a:rPr lang="ru-RU" i="1" dirty="0"/>
              <a:t>25.03.2018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1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14"/>
    </mc:Choice>
    <mc:Fallback xmlns="">
      <p:transition spd="slow" advTm="3201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670" y="105030"/>
            <a:ext cx="5731934" cy="6541304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Стали известны победители конкурса стихотворений ежегодного фестиваля «Краски детства». Сегодня, 25 марта, директор школы подписал приказ о награждении. </a:t>
            </a:r>
            <a:endParaRPr lang="ru-RU" dirty="0"/>
          </a:p>
          <a:p>
            <a:r>
              <a:rPr lang="ru-RU" i="1" dirty="0"/>
              <a:t>В подгруппе 1-4 классов первое место заняла Ольга Васнецова, ученица 4В. Второе место – Петр Васечкин, ученик 2Г. И третье место занял учащийся 3А </a:t>
            </a:r>
            <a:r>
              <a:rPr lang="ru-RU" i="1" dirty="0" smtClean="0"/>
              <a:t>класса </a:t>
            </a:r>
            <a:r>
              <a:rPr lang="ru-RU" i="1" dirty="0"/>
              <a:t>Василий Иванов</a:t>
            </a:r>
            <a:r>
              <a:rPr lang="ru-RU" i="1" dirty="0" smtClean="0"/>
              <a:t>.</a:t>
            </a:r>
            <a:endParaRPr lang="ru-RU" dirty="0"/>
          </a:p>
          <a:p>
            <a:r>
              <a:rPr lang="ru-RU" i="1" dirty="0"/>
              <a:t>В подгруппе 5-6 классов первым стал Григорий Бирюков из 5А. На втором месте оказался Мария Иванова из 6А. И почётное третье место заняла Анна Петрова из 5В</a:t>
            </a:r>
            <a:r>
              <a:rPr lang="ru-RU" i="1" dirty="0" smtClean="0"/>
              <a:t>.</a:t>
            </a:r>
            <a:endParaRPr lang="ru-RU" dirty="0"/>
          </a:p>
          <a:p>
            <a:r>
              <a:rPr lang="ru-RU" i="1" dirty="0"/>
              <a:t>В подгруппе 7-9 классов первое место – Милена Василькова (9А), второе – Владимир </a:t>
            </a:r>
            <a:r>
              <a:rPr lang="ru-RU" i="1" dirty="0" err="1"/>
              <a:t>Привальский</a:t>
            </a:r>
            <a:r>
              <a:rPr lang="ru-RU" i="1" dirty="0"/>
              <a:t> (8Б) и третье место – Иван Семёнов (7Б</a:t>
            </a:r>
            <a:r>
              <a:rPr lang="ru-RU" i="1" dirty="0" smtClean="0"/>
              <a:t>).</a:t>
            </a:r>
            <a:endParaRPr lang="ru-RU" dirty="0"/>
          </a:p>
          <a:p>
            <a:r>
              <a:rPr lang="ru-RU" i="1" dirty="0"/>
              <a:t>Конкурс стихотворений прошёл 5 марта в актовом зале школы. В нём приняло участие около 100 человек. </a:t>
            </a:r>
            <a:endParaRPr lang="ru-RU" i="1" dirty="0" smtClean="0"/>
          </a:p>
          <a:p>
            <a:r>
              <a:rPr lang="ru-RU" i="1" dirty="0" smtClean="0"/>
              <a:t>Участием в конкурсе дети остались довольны. Ведь они поразили жюри своим выразительным чтением.</a:t>
            </a:r>
            <a:endParaRPr lang="ru-RU" dirty="0"/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451604" y="426763"/>
            <a:ext cx="5477929" cy="65413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/>
              <a:t>В рамках ежегодного фестиваля «Краски детства», 5 марта в школе состоялся конкурс стихотворений. В нём приняло участие около 100 человек. Приказываю:</a:t>
            </a:r>
            <a:endParaRPr lang="ru-RU" dirty="0"/>
          </a:p>
          <a:p>
            <a:pPr lvl="0"/>
            <a:r>
              <a:rPr lang="ru-RU" i="1" dirty="0"/>
              <a:t>Подготовить грамоты за первое, вторе и трете места в следующих подгруппах: 1-4 классы, 5-6 классы и 7-9 классы.</a:t>
            </a:r>
            <a:endParaRPr lang="ru-RU" dirty="0"/>
          </a:p>
          <a:p>
            <a:pPr lvl="0"/>
            <a:r>
              <a:rPr lang="ru-RU" i="1" dirty="0"/>
              <a:t>Наградить за третье место: Василия Иванова, учащегося 3А класса; Анну Петрову, учащуюся 5В класса; Ивана Семенова, учащегося 7Б класса.</a:t>
            </a:r>
            <a:endParaRPr lang="ru-RU" dirty="0"/>
          </a:p>
          <a:p>
            <a:pPr lvl="0"/>
            <a:r>
              <a:rPr lang="ru-RU" i="1" dirty="0"/>
              <a:t>Наградить за второе место: Петра Васечкина, учащегося 2Г класса; Марию Иванову, учащуюся 6А класса; Владимира </a:t>
            </a:r>
            <a:r>
              <a:rPr lang="ru-RU" i="1" dirty="0" err="1"/>
              <a:t>Привальского</a:t>
            </a:r>
            <a:r>
              <a:rPr lang="ru-RU" i="1" dirty="0"/>
              <a:t>, учащегося 8Б класса.</a:t>
            </a:r>
            <a:endParaRPr lang="ru-RU" dirty="0"/>
          </a:p>
          <a:p>
            <a:pPr lvl="0"/>
            <a:r>
              <a:rPr lang="ru-RU" i="1" dirty="0"/>
              <a:t>Наградить за первое место: Ольгу Васнецову, учащуюся 4В класса;  Григория Бирюкова, учащегося 5А класса; Милену Василькову, учащуюся 9А класса.</a:t>
            </a:r>
            <a:endParaRPr lang="ru-RU" dirty="0"/>
          </a:p>
          <a:p>
            <a:pPr lvl="0"/>
            <a:r>
              <a:rPr lang="ru-RU" i="1" dirty="0"/>
              <a:t>Ответственным за награждения назначить заместитель по воспитательной работе Марью Ивановну Васечкину. </a:t>
            </a:r>
            <a:endParaRPr lang="ru-RU" dirty="0"/>
          </a:p>
          <a:p>
            <a:r>
              <a:rPr lang="ru-RU" i="1" dirty="0"/>
              <a:t>25.03.2018</a:t>
            </a:r>
            <a:endParaRPr lang="ru-RU" dirty="0"/>
          </a:p>
          <a:p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527800" y="0"/>
            <a:ext cx="4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13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518"/>
    </mc:Choice>
    <mc:Fallback xmlns="">
      <p:transition spd="slow" advTm="78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7.6|5.7|1.6|2.4|2.1|3.1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8.1|7.9|8|6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1.2|14|4.2|2.2|16.9|18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0.7|0.9|0.9|0.9|1.2|1.7|1.7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395</TotalTime>
  <Words>779</Words>
  <Application>Microsoft Office PowerPoint</Application>
  <PresentationFormat>Широкоэкранный</PresentationFormat>
  <Paragraphs>58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Franklin Gothic Book</vt:lpstr>
      <vt:lpstr>Crop</vt:lpstr>
      <vt:lpstr>Сравните тексты</vt:lpstr>
      <vt:lpstr>Перевёрнутая пирамида или антиистория</vt:lpstr>
      <vt:lpstr>Перевёрнутая пирамида или антиистория</vt:lpstr>
      <vt:lpstr>Презентация PowerPoint</vt:lpstr>
      <vt:lpstr>Презентация PowerPoint</vt:lpstr>
      <vt:lpstr>Презентация PowerPoint</vt:lpstr>
      <vt:lpstr>Презентация PowerPoint</vt:lpstr>
      <vt:lpstr>В рамках ежегодного фестиваля «Краски детства» 5 марта в школе состоялся конкурс стихотворений. В нём приняло участие около 100 человек. Приказываю: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Перевёрнутая пирамида или антиистория</dc:title>
  <dc:creator>Алексей</dc:creator>
  <cp:lastModifiedBy>Алексей</cp:lastModifiedBy>
  <cp:revision>30</cp:revision>
  <dcterms:created xsi:type="dcterms:W3CDTF">2021-03-13T16:15:56Z</dcterms:created>
  <dcterms:modified xsi:type="dcterms:W3CDTF">2022-04-08T13:46:12Z</dcterms:modified>
</cp:coreProperties>
</file>