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73" r:id="rId4"/>
    <p:sldId id="272" r:id="rId5"/>
    <p:sldId id="256" r:id="rId6"/>
    <p:sldId id="257" r:id="rId7"/>
    <p:sldId id="263" r:id="rId8"/>
    <p:sldId id="258" r:id="rId9"/>
    <p:sldId id="259" r:id="rId10"/>
    <p:sldId id="260" r:id="rId11"/>
    <p:sldId id="261" r:id="rId12"/>
    <p:sldId id="262" r:id="rId13"/>
    <p:sldId id="26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F2500D4-D34C-4976-8E57-C0B548B0989D}">
          <p14:sldIdLst>
            <p14:sldId id="270"/>
            <p14:sldId id="271"/>
            <p14:sldId id="273"/>
            <p14:sldId id="272"/>
            <p14:sldId id="256"/>
            <p14:sldId id="257"/>
            <p14:sldId id="263"/>
            <p14:sldId id="258"/>
            <p14:sldId id="259"/>
            <p14:sldId id="260"/>
            <p14:sldId id="261"/>
            <p14:sldId id="262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EE9A8-DECB-4C7B-9972-15835DD5F38E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8463-A40E-479A-B8A0-9326EA10C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55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EE9A8-DECB-4C7B-9972-15835DD5F38E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8463-A40E-479A-B8A0-9326EA10C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284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EE9A8-DECB-4C7B-9972-15835DD5F38E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8463-A40E-479A-B8A0-9326EA10C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680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EE9A8-DECB-4C7B-9972-15835DD5F38E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8463-A40E-479A-B8A0-9326EA10C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765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EE9A8-DECB-4C7B-9972-15835DD5F38E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8463-A40E-479A-B8A0-9326EA10C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131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EE9A8-DECB-4C7B-9972-15835DD5F38E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8463-A40E-479A-B8A0-9326EA10C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786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EE9A8-DECB-4C7B-9972-15835DD5F38E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8463-A40E-479A-B8A0-9326EA10C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118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EE9A8-DECB-4C7B-9972-15835DD5F38E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8463-A40E-479A-B8A0-9326EA10C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984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EE9A8-DECB-4C7B-9972-15835DD5F38E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8463-A40E-479A-B8A0-9326EA10C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634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EE9A8-DECB-4C7B-9972-15835DD5F38E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8463-A40E-479A-B8A0-9326EA10C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738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EE9A8-DECB-4C7B-9972-15835DD5F38E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8463-A40E-479A-B8A0-9326EA10C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426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EE9A8-DECB-4C7B-9972-15835DD5F38E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E8463-A40E-479A-B8A0-9326EA10C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486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1486" y="2317758"/>
            <a:ext cx="9669378" cy="12833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Виртуальная экскурсия в Краеведческом музее по теме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:”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Ветераны гимназии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533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656" y="0"/>
            <a:ext cx="10515600" cy="91052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Соколова Валентина Васильевна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32217" y="-850276"/>
            <a:ext cx="5431776" cy="8769534"/>
          </a:xfrm>
        </p:spPr>
      </p:pic>
      <p:sp>
        <p:nvSpPr>
          <p:cNvPr id="5" name="TextBox 4"/>
          <p:cNvSpPr txBox="1"/>
          <p:nvPr/>
        </p:nvSpPr>
        <p:spPr>
          <a:xfrm>
            <a:off x="5030973" y="6250380"/>
            <a:ext cx="2210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химии</a:t>
            </a:r>
          </a:p>
        </p:txBody>
      </p:sp>
    </p:spTree>
    <p:extLst>
      <p:ext uri="{BB962C8B-B14F-4D97-AF65-F5344CB8AC3E}">
        <p14:creationId xmlns:p14="http://schemas.microsoft.com/office/powerpoint/2010/main" val="1019165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4037" y="0"/>
            <a:ext cx="10515600" cy="847332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Варыгина Валентина Петровна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128" y="847332"/>
            <a:ext cx="9161417" cy="5543842"/>
          </a:xfrm>
        </p:spPr>
      </p:pic>
      <p:sp>
        <p:nvSpPr>
          <p:cNvPr id="5" name="TextBox 4"/>
          <p:cNvSpPr txBox="1"/>
          <p:nvPr/>
        </p:nvSpPr>
        <p:spPr>
          <a:xfrm>
            <a:off x="3535451" y="6391174"/>
            <a:ext cx="54327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труда и профессиональной ориентации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880787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0908" y="0"/>
            <a:ext cx="10885371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Хромова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Надежда Владимировна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Хромова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Галина Васильевна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94" y="1543263"/>
            <a:ext cx="9501052" cy="5171046"/>
          </a:xfrm>
        </p:spPr>
      </p:pic>
      <p:sp>
        <p:nvSpPr>
          <p:cNvPr id="5" name="TextBox 4"/>
          <p:cNvSpPr txBox="1"/>
          <p:nvPr/>
        </p:nvSpPr>
        <p:spPr>
          <a:xfrm>
            <a:off x="10095526" y="1690688"/>
            <a:ext cx="18710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химии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32012" y="4876800"/>
            <a:ext cx="20599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</a:t>
            </a:r>
          </a:p>
        </p:txBody>
      </p:sp>
    </p:spTree>
    <p:extLst>
      <p:ext uri="{BB962C8B-B14F-4D97-AF65-F5344CB8AC3E}">
        <p14:creationId xmlns:p14="http://schemas.microsoft.com/office/powerpoint/2010/main" val="3367741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685" y="1452780"/>
            <a:ext cx="11742020" cy="3581233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59485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4282" y="853015"/>
            <a:ext cx="10657114" cy="50454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Цель-воспитывать патриотизм, любовь и уважение к школе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внимание и интерес учащихся к истории гимназии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истории жизни учителей-ветеранов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работавших в гимназии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схему маршрута, провести обзор экспонатов экскурсии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 культурный кругозор детей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155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экскурсии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611394" cy="449498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1.Вступление;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открытия краеведческого музея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3.История жизни руководителя музея 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4.Истории жизни ветеранов гимназии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155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074" y="-61595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  экскурсии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43200" y="1263968"/>
            <a:ext cx="6827520" cy="5110706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43200" y="1263968"/>
            <a:ext cx="1079863" cy="177532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Слайд 7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397829" y="1263968"/>
            <a:ext cx="3178628" cy="114830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Слайд 8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316686" y="1263968"/>
            <a:ext cx="1254034" cy="177532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Слайд 9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368937" y="3300549"/>
            <a:ext cx="1201783" cy="170688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Слайд 10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743200" y="3283131"/>
            <a:ext cx="1079863" cy="18288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Слайд 6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974080" y="4876800"/>
            <a:ext cx="2029097" cy="149787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Слайд 11</a:t>
            </a:r>
          </a:p>
        </p:txBody>
      </p:sp>
      <p:sp>
        <p:nvSpPr>
          <p:cNvPr id="16" name="Овал 15"/>
          <p:cNvSpPr/>
          <p:nvPr/>
        </p:nvSpPr>
        <p:spPr>
          <a:xfrm>
            <a:off x="3709851" y="5495109"/>
            <a:ext cx="931818" cy="70539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/>
              <a:t>Начало экскурсии</a:t>
            </a:r>
          </a:p>
        </p:txBody>
      </p:sp>
      <p:sp>
        <p:nvSpPr>
          <p:cNvPr id="17" name="Овал 16"/>
          <p:cNvSpPr/>
          <p:nvPr/>
        </p:nvSpPr>
        <p:spPr>
          <a:xfrm>
            <a:off x="6278880" y="4153989"/>
            <a:ext cx="992777" cy="64443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/>
              <a:t>Конец экскурсии</a:t>
            </a:r>
          </a:p>
        </p:txBody>
      </p:sp>
      <p:sp>
        <p:nvSpPr>
          <p:cNvPr id="18" name="Овал 17"/>
          <p:cNvSpPr/>
          <p:nvPr/>
        </p:nvSpPr>
        <p:spPr>
          <a:xfrm>
            <a:off x="3927566" y="3648891"/>
            <a:ext cx="243840" cy="23513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971109" y="2569029"/>
            <a:ext cx="217714" cy="22642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834743" y="2490651"/>
            <a:ext cx="226423" cy="21771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872549" y="2569029"/>
            <a:ext cx="261257" cy="22642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8003177" y="3770811"/>
            <a:ext cx="226423" cy="226423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 стрелкой 23"/>
          <p:cNvCxnSpPr/>
          <p:nvPr/>
        </p:nvCxnSpPr>
        <p:spPr>
          <a:xfrm flipH="1" flipV="1">
            <a:off x="4171406" y="4153989"/>
            <a:ext cx="104503" cy="10798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4049486" y="2875054"/>
            <a:ext cx="30480" cy="5996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4275909" y="2630601"/>
            <a:ext cx="1349828" cy="51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6232072" y="2622506"/>
            <a:ext cx="1535974" cy="157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8072846" y="2991242"/>
            <a:ext cx="60960" cy="6576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>
            <a:off x="7320643" y="4100512"/>
            <a:ext cx="630283" cy="1666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81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3789" y="159838"/>
            <a:ext cx="9471259" cy="629434"/>
          </a:xfrm>
        </p:spPr>
        <p:txBody>
          <a:bodyPr>
            <a:no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Краеведческого  Музея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63937" y="-326042"/>
            <a:ext cx="3449342" cy="61253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230160" y="1841507"/>
            <a:ext cx="3837283" cy="562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42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6090" y="0"/>
            <a:ext cx="9826592" cy="1242294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Краеведческого музея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2" y="2608448"/>
            <a:ext cx="5482646" cy="411198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768870" y="665237"/>
            <a:ext cx="4224890" cy="563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430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6206" y="0"/>
            <a:ext cx="10515600" cy="939459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Лобанова Галина Ивановна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660" y="939459"/>
            <a:ext cx="8492691" cy="5381897"/>
          </a:xfrm>
        </p:spPr>
      </p:pic>
      <p:sp>
        <p:nvSpPr>
          <p:cNvPr id="5" name="TextBox 4"/>
          <p:cNvSpPr txBox="1"/>
          <p:nvPr/>
        </p:nvSpPr>
        <p:spPr>
          <a:xfrm>
            <a:off x="3620475" y="6351619"/>
            <a:ext cx="56813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иностранных языков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директор гимназии</a:t>
            </a:r>
          </a:p>
        </p:txBody>
      </p:sp>
    </p:spTree>
    <p:extLst>
      <p:ext uri="{BB962C8B-B14F-4D97-AF65-F5344CB8AC3E}">
        <p14:creationId xmlns:p14="http://schemas.microsoft.com/office/powerpoint/2010/main" val="2285163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29236" cy="852524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Толчкова Ирина Андреевна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201" y="917150"/>
            <a:ext cx="8569234" cy="5301686"/>
          </a:xfrm>
        </p:spPr>
      </p:pic>
      <p:sp>
        <p:nvSpPr>
          <p:cNvPr id="5" name="TextBox 4"/>
          <p:cNvSpPr txBox="1"/>
          <p:nvPr/>
        </p:nvSpPr>
        <p:spPr>
          <a:xfrm>
            <a:off x="4009609" y="6283463"/>
            <a:ext cx="4672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 </a:t>
            </a:r>
          </a:p>
        </p:txBody>
      </p:sp>
    </p:spTree>
    <p:extLst>
      <p:ext uri="{BB962C8B-B14F-4D97-AF65-F5344CB8AC3E}">
        <p14:creationId xmlns:p14="http://schemas.microsoft.com/office/powerpoint/2010/main" val="2685447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621" y="0"/>
            <a:ext cx="10515600" cy="907552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Пилюгина Наталья Федоровна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255" y="837884"/>
            <a:ext cx="9074332" cy="5364848"/>
          </a:xfrm>
        </p:spPr>
      </p:pic>
      <p:sp>
        <p:nvSpPr>
          <p:cNvPr id="6" name="TextBox 5"/>
          <p:cNvSpPr txBox="1"/>
          <p:nvPr/>
        </p:nvSpPr>
        <p:spPr>
          <a:xfrm>
            <a:off x="4896507" y="6272400"/>
            <a:ext cx="3669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</a:t>
            </a:r>
          </a:p>
        </p:txBody>
      </p:sp>
    </p:spTree>
    <p:extLst>
      <p:ext uri="{BB962C8B-B14F-4D97-AF65-F5344CB8AC3E}">
        <p14:creationId xmlns:p14="http://schemas.microsoft.com/office/powerpoint/2010/main" val="25316379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159</Words>
  <Application>Microsoft Office PowerPoint</Application>
  <PresentationFormat>Широкоэкранный</PresentationFormat>
  <Paragraphs>38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План экскурсии</vt:lpstr>
      <vt:lpstr>Маршрут  экскурсии</vt:lpstr>
      <vt:lpstr>Открытие Краеведческого  Музея </vt:lpstr>
      <vt:lpstr>Руководитель Краеведческого музея</vt:lpstr>
      <vt:lpstr>Лобанова Галина Ивановна</vt:lpstr>
      <vt:lpstr>Толчкова Ирина Андреевна</vt:lpstr>
      <vt:lpstr>Пилюгина Наталья Федоровна </vt:lpstr>
      <vt:lpstr>Соколова Валентина Васильевна </vt:lpstr>
      <vt:lpstr>Варыгина Валентина Петровна </vt:lpstr>
      <vt:lpstr>Хромова Надежда Владимировна  Хромова Галина Васильевна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Департамент образования города Москвы Государственное автономное образовательное учреждение высшего образования города Москвы «Московский городской педагогический университет» Институт среднего профессионального образования  им. К.Д. Ушинского</dc:title>
  <dc:creator>Дмитрий</dc:creator>
  <cp:lastModifiedBy>Дима Семёнов</cp:lastModifiedBy>
  <cp:revision>19</cp:revision>
  <dcterms:created xsi:type="dcterms:W3CDTF">2019-06-09T11:39:52Z</dcterms:created>
  <dcterms:modified xsi:type="dcterms:W3CDTF">2022-01-14T17:02:39Z</dcterms:modified>
</cp:coreProperties>
</file>