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3D3FF-EADD-455B-A719-CB975C3E4047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3D3FF-EADD-455B-A719-CB975C3E4047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3A7C8-616D-40AB-8828-D573697852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</p:spPr>
        <p:txBody>
          <a:bodyPr/>
          <a:lstStyle/>
          <a:p>
            <a:r>
              <a:rPr lang="ru-RU" dirty="0" smtClean="0"/>
              <a:t>Тема: </a:t>
            </a:r>
            <a:br>
              <a:rPr lang="ru-RU" dirty="0" smtClean="0"/>
            </a:br>
            <a:r>
              <a:rPr lang="ru-RU" dirty="0" smtClean="0"/>
              <a:t>«Биосфера и охрана природы»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Цель: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000240"/>
            <a:ext cx="8043890" cy="412592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Изучить что такое биосфера</a:t>
            </a:r>
          </a:p>
          <a:p>
            <a:r>
              <a:rPr lang="ru-RU" sz="4800" dirty="0" smtClean="0"/>
              <a:t>Узнать как сохранить природу</a:t>
            </a:r>
            <a:endParaRPr lang="ru-RU" sz="4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55</TotalTime>
  <Words>12</Words>
  <Application>Microsoft Office PowerPoint</Application>
  <PresentationFormat>Экран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Тема1</vt:lpstr>
      <vt:lpstr>Тема:  «Биосфера и охрана природы»</vt:lpstr>
      <vt:lpstr>Цель: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«Биосфера и охрана природы»</dc:title>
  <dc:creator>Professional</dc:creator>
  <cp:lastModifiedBy>Professional</cp:lastModifiedBy>
  <cp:revision>1</cp:revision>
  <dcterms:created xsi:type="dcterms:W3CDTF">2022-04-27T02:00:37Z</dcterms:created>
  <dcterms:modified xsi:type="dcterms:W3CDTF">2022-04-27T02:56:13Z</dcterms:modified>
</cp:coreProperties>
</file>