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14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18869-45ED-465A-97D0-71562EA42FD8}" type="doc">
      <dgm:prSet loTypeId="urn:microsoft.com/office/officeart/2005/8/layout/arrow5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D7B98F3-16E9-47F8-AE0C-09D7B04FC82D}">
      <dgm:prSet phldrT="[Текст]"/>
      <dgm:spPr/>
      <dgm:t>
        <a:bodyPr/>
        <a:lstStyle/>
        <a:p>
          <a:r>
            <a:rPr lang="ru-RU" dirty="0" smtClean="0"/>
            <a:t>политический</a:t>
          </a:r>
          <a:endParaRPr lang="ru-RU" dirty="0"/>
        </a:p>
      </dgm:t>
    </dgm:pt>
    <dgm:pt modelId="{7B56C4D0-1EE4-4E38-B3B3-6411ABF81AB2}" type="parTrans" cxnId="{4EC9E30E-1810-4992-BB46-845407AC0F93}">
      <dgm:prSet/>
      <dgm:spPr/>
      <dgm:t>
        <a:bodyPr/>
        <a:lstStyle/>
        <a:p>
          <a:endParaRPr lang="ru-RU"/>
        </a:p>
      </dgm:t>
    </dgm:pt>
    <dgm:pt modelId="{BAB0DC27-0A84-4CCC-91DD-94A1E74D3A86}" type="sibTrans" cxnId="{4EC9E30E-1810-4992-BB46-845407AC0F93}">
      <dgm:prSet/>
      <dgm:spPr/>
      <dgm:t>
        <a:bodyPr/>
        <a:lstStyle/>
        <a:p>
          <a:endParaRPr lang="ru-RU"/>
        </a:p>
      </dgm:t>
    </dgm:pt>
    <dgm:pt modelId="{C66DEC1F-AFC0-4A46-BB7A-3B5E13C67FBB}">
      <dgm:prSet phldrT="[Текст]"/>
      <dgm:spPr/>
      <dgm:t>
        <a:bodyPr/>
        <a:lstStyle/>
        <a:p>
          <a:r>
            <a:rPr lang="ru-RU" dirty="0" smtClean="0"/>
            <a:t>религиозный</a:t>
          </a:r>
          <a:endParaRPr lang="ru-RU" dirty="0"/>
        </a:p>
      </dgm:t>
    </dgm:pt>
    <dgm:pt modelId="{3DE33DDD-9D79-4C0A-B414-87ED6592F7B7}" type="parTrans" cxnId="{B2FD0C76-72B1-4819-AA61-03B0E258E196}">
      <dgm:prSet/>
      <dgm:spPr/>
      <dgm:t>
        <a:bodyPr/>
        <a:lstStyle/>
        <a:p>
          <a:endParaRPr lang="ru-RU"/>
        </a:p>
      </dgm:t>
    </dgm:pt>
    <dgm:pt modelId="{E5325F1D-594B-4539-BCD9-59CA72597902}" type="sibTrans" cxnId="{B2FD0C76-72B1-4819-AA61-03B0E258E196}">
      <dgm:prSet/>
      <dgm:spPr/>
      <dgm:t>
        <a:bodyPr/>
        <a:lstStyle/>
        <a:p>
          <a:endParaRPr lang="ru-RU"/>
        </a:p>
      </dgm:t>
    </dgm:pt>
    <dgm:pt modelId="{9043F5D4-3F32-4707-9C6D-3B68BBA3BD94}" type="pres">
      <dgm:prSet presAssocID="{8A418869-45ED-465A-97D0-71562EA42FD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00170D-E14E-4E62-B14D-5D696A5D63D4}" type="pres">
      <dgm:prSet presAssocID="{FD7B98F3-16E9-47F8-AE0C-09D7B04FC82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FDDBC-2D3E-41C3-A349-84B0389D528E}" type="pres">
      <dgm:prSet presAssocID="{C66DEC1F-AFC0-4A46-BB7A-3B5E13C67FB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C9E30E-1810-4992-BB46-845407AC0F93}" srcId="{8A418869-45ED-465A-97D0-71562EA42FD8}" destId="{FD7B98F3-16E9-47F8-AE0C-09D7B04FC82D}" srcOrd="0" destOrd="0" parTransId="{7B56C4D0-1EE4-4E38-B3B3-6411ABF81AB2}" sibTransId="{BAB0DC27-0A84-4CCC-91DD-94A1E74D3A86}"/>
    <dgm:cxn modelId="{B2FD0C76-72B1-4819-AA61-03B0E258E196}" srcId="{8A418869-45ED-465A-97D0-71562EA42FD8}" destId="{C66DEC1F-AFC0-4A46-BB7A-3B5E13C67FBB}" srcOrd="1" destOrd="0" parTransId="{3DE33DDD-9D79-4C0A-B414-87ED6592F7B7}" sibTransId="{E5325F1D-594B-4539-BCD9-59CA72597902}"/>
    <dgm:cxn modelId="{03A05332-DE9C-4337-8BD5-E4227EA486C9}" type="presOf" srcId="{FD7B98F3-16E9-47F8-AE0C-09D7B04FC82D}" destId="{C500170D-E14E-4E62-B14D-5D696A5D63D4}" srcOrd="0" destOrd="0" presId="urn:microsoft.com/office/officeart/2005/8/layout/arrow5"/>
    <dgm:cxn modelId="{58DB114C-8F66-4B6A-9E8D-C5C363E132FE}" type="presOf" srcId="{8A418869-45ED-465A-97D0-71562EA42FD8}" destId="{9043F5D4-3F32-4707-9C6D-3B68BBA3BD94}" srcOrd="0" destOrd="0" presId="urn:microsoft.com/office/officeart/2005/8/layout/arrow5"/>
    <dgm:cxn modelId="{817BEAEB-34B4-4158-83A1-137D328D12DC}" type="presOf" srcId="{C66DEC1F-AFC0-4A46-BB7A-3B5E13C67FBB}" destId="{60DFDDBC-2D3E-41C3-A349-84B0389D528E}" srcOrd="0" destOrd="0" presId="urn:microsoft.com/office/officeart/2005/8/layout/arrow5"/>
    <dgm:cxn modelId="{949795EE-E8A4-48D5-8070-A2248276F80E}" type="presParOf" srcId="{9043F5D4-3F32-4707-9C6D-3B68BBA3BD94}" destId="{C500170D-E14E-4E62-B14D-5D696A5D63D4}" srcOrd="0" destOrd="0" presId="urn:microsoft.com/office/officeart/2005/8/layout/arrow5"/>
    <dgm:cxn modelId="{C5C76B50-EF66-4724-A561-8E2020D8DD53}" type="presParOf" srcId="{9043F5D4-3F32-4707-9C6D-3B68BBA3BD94}" destId="{60DFDDBC-2D3E-41C3-A349-84B0389D528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64A33B-1D5D-4CBF-A2EF-6F43B1BAC8E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8D2BB4-151D-4B15-AFF4-0769DD79E5D6}">
      <dgm:prSet/>
      <dgm:spPr/>
      <dgm:t>
        <a:bodyPr/>
        <a:lstStyle/>
        <a:p>
          <a:pPr rtl="0"/>
          <a:r>
            <a:rPr lang="en-US" dirty="0" smtClean="0"/>
            <a:t>I </a:t>
          </a:r>
          <a:r>
            <a:rPr lang="ru-RU" dirty="0" smtClean="0"/>
            <a:t>этап. Знакомство. </a:t>
          </a:r>
          <a:endParaRPr lang="ru-RU" dirty="0"/>
        </a:p>
      </dgm:t>
    </dgm:pt>
    <dgm:pt modelId="{2059C7A3-C27F-4BFD-A688-51FB53B68792}" type="parTrans" cxnId="{EBAB7044-8ABD-4049-8290-16EA22E70BA0}">
      <dgm:prSet/>
      <dgm:spPr/>
      <dgm:t>
        <a:bodyPr/>
        <a:lstStyle/>
        <a:p>
          <a:endParaRPr lang="ru-RU"/>
        </a:p>
      </dgm:t>
    </dgm:pt>
    <dgm:pt modelId="{FA8A0AF2-B2DE-4EF0-9DA6-C6C8ECE8B901}" type="sibTrans" cxnId="{EBAB7044-8ABD-4049-8290-16EA22E70BA0}">
      <dgm:prSet/>
      <dgm:spPr/>
      <dgm:t>
        <a:bodyPr/>
        <a:lstStyle/>
        <a:p>
          <a:endParaRPr lang="ru-RU"/>
        </a:p>
      </dgm:t>
    </dgm:pt>
    <dgm:pt modelId="{5A425732-287A-42F9-8BA3-9A1320457ACD}">
      <dgm:prSet/>
      <dgm:spPr/>
      <dgm:t>
        <a:bodyPr/>
        <a:lstStyle/>
        <a:p>
          <a:pPr rtl="0"/>
          <a:r>
            <a:rPr lang="en-US" dirty="0" smtClean="0"/>
            <a:t>II </a:t>
          </a:r>
          <a:r>
            <a:rPr lang="ru-RU" dirty="0" smtClean="0"/>
            <a:t>этап. Обещания.</a:t>
          </a:r>
          <a:endParaRPr lang="ru-RU" dirty="0"/>
        </a:p>
      </dgm:t>
    </dgm:pt>
    <dgm:pt modelId="{95E22D9C-19F3-4C9B-8770-27C7A936003A}" type="parTrans" cxnId="{4979D9B0-D695-46A9-B42A-71DBCBF585BF}">
      <dgm:prSet/>
      <dgm:spPr/>
      <dgm:t>
        <a:bodyPr/>
        <a:lstStyle/>
        <a:p>
          <a:endParaRPr lang="ru-RU"/>
        </a:p>
      </dgm:t>
    </dgm:pt>
    <dgm:pt modelId="{842E6F11-CE30-4D73-BBF0-DB2C5224BF46}" type="sibTrans" cxnId="{4979D9B0-D695-46A9-B42A-71DBCBF585BF}">
      <dgm:prSet/>
      <dgm:spPr/>
      <dgm:t>
        <a:bodyPr/>
        <a:lstStyle/>
        <a:p>
          <a:endParaRPr lang="ru-RU"/>
        </a:p>
      </dgm:t>
    </dgm:pt>
    <dgm:pt modelId="{5C916DB8-5CA9-4FF4-B3D6-C821F4B31E05}">
      <dgm:prSet/>
      <dgm:spPr/>
      <dgm:t>
        <a:bodyPr/>
        <a:lstStyle/>
        <a:p>
          <a:pPr rtl="0"/>
          <a:r>
            <a:rPr lang="ru-RU" dirty="0" smtClean="0"/>
            <a:t>III этап. Вы в «кругу избранных».</a:t>
          </a:r>
          <a:endParaRPr lang="ru-RU" dirty="0"/>
        </a:p>
      </dgm:t>
    </dgm:pt>
    <dgm:pt modelId="{14C26635-7034-43CC-924F-AE8BECA8A029}" type="parTrans" cxnId="{219A7A07-0F4E-48FD-BD06-003754AFE87E}">
      <dgm:prSet/>
      <dgm:spPr/>
      <dgm:t>
        <a:bodyPr/>
        <a:lstStyle/>
        <a:p>
          <a:endParaRPr lang="ru-RU"/>
        </a:p>
      </dgm:t>
    </dgm:pt>
    <dgm:pt modelId="{D8F7AA64-D5AE-4448-BC30-0D415A9B289C}" type="sibTrans" cxnId="{219A7A07-0F4E-48FD-BD06-003754AFE87E}">
      <dgm:prSet/>
      <dgm:spPr/>
      <dgm:t>
        <a:bodyPr/>
        <a:lstStyle/>
        <a:p>
          <a:endParaRPr lang="ru-RU"/>
        </a:p>
      </dgm:t>
    </dgm:pt>
    <dgm:pt modelId="{D2B2A605-06A8-4BB0-A4F5-58D9B881E83F}">
      <dgm:prSet/>
      <dgm:spPr/>
      <dgm:t>
        <a:bodyPr/>
        <a:lstStyle/>
        <a:p>
          <a:pPr rtl="0"/>
          <a:r>
            <a:rPr lang="en-US" dirty="0" smtClean="0"/>
            <a:t>IV </a:t>
          </a:r>
          <a:r>
            <a:rPr lang="ru-RU" dirty="0" smtClean="0"/>
            <a:t>этап. Отъезд.</a:t>
          </a:r>
          <a:endParaRPr lang="ru-RU" dirty="0"/>
        </a:p>
      </dgm:t>
    </dgm:pt>
    <dgm:pt modelId="{8DE821EC-15F5-45A1-A61A-A50B977007A7}" type="parTrans" cxnId="{8E3C7602-AC5D-4AB6-87A8-5438449852B0}">
      <dgm:prSet/>
      <dgm:spPr/>
      <dgm:t>
        <a:bodyPr/>
        <a:lstStyle/>
        <a:p>
          <a:endParaRPr lang="ru-RU"/>
        </a:p>
      </dgm:t>
    </dgm:pt>
    <dgm:pt modelId="{43B85F5A-9178-49E4-A2A6-F46ABF83D34E}" type="sibTrans" cxnId="{8E3C7602-AC5D-4AB6-87A8-5438449852B0}">
      <dgm:prSet/>
      <dgm:spPr/>
      <dgm:t>
        <a:bodyPr/>
        <a:lstStyle/>
        <a:p>
          <a:endParaRPr lang="ru-RU"/>
        </a:p>
      </dgm:t>
    </dgm:pt>
    <dgm:pt modelId="{C9BBD4F8-BC69-40D0-ADA0-B8DA4BBEAD0F}" type="pres">
      <dgm:prSet presAssocID="{2F64A33B-1D5D-4CBF-A2EF-6F43B1BAC8E2}" presName="outerComposite" presStyleCnt="0">
        <dgm:presLayoutVars>
          <dgm:chMax val="5"/>
          <dgm:dir/>
          <dgm:resizeHandles val="exact"/>
        </dgm:presLayoutVars>
      </dgm:prSet>
      <dgm:spPr/>
    </dgm:pt>
    <dgm:pt modelId="{071BFA41-029D-4331-970D-3B6D09A36398}" type="pres">
      <dgm:prSet presAssocID="{2F64A33B-1D5D-4CBF-A2EF-6F43B1BAC8E2}" presName="dummyMaxCanvas" presStyleCnt="0">
        <dgm:presLayoutVars/>
      </dgm:prSet>
      <dgm:spPr/>
    </dgm:pt>
    <dgm:pt modelId="{CA0B1DCB-84FA-411C-9242-543D86AA16C0}" type="pres">
      <dgm:prSet presAssocID="{2F64A33B-1D5D-4CBF-A2EF-6F43B1BAC8E2}" presName="FourNodes_1" presStyleLbl="node1" presStyleIdx="0" presStyleCnt="4">
        <dgm:presLayoutVars>
          <dgm:bulletEnabled val="1"/>
        </dgm:presLayoutVars>
      </dgm:prSet>
      <dgm:spPr/>
    </dgm:pt>
    <dgm:pt modelId="{B45426A5-E74E-40A3-9769-64C6EFFCCB97}" type="pres">
      <dgm:prSet presAssocID="{2F64A33B-1D5D-4CBF-A2EF-6F43B1BAC8E2}" presName="FourNodes_2" presStyleLbl="node1" presStyleIdx="1" presStyleCnt="4">
        <dgm:presLayoutVars>
          <dgm:bulletEnabled val="1"/>
        </dgm:presLayoutVars>
      </dgm:prSet>
      <dgm:spPr/>
    </dgm:pt>
    <dgm:pt modelId="{DEAE42A5-95F9-41F7-8437-B6165D8F0BC5}" type="pres">
      <dgm:prSet presAssocID="{2F64A33B-1D5D-4CBF-A2EF-6F43B1BAC8E2}" presName="FourNodes_3" presStyleLbl="node1" presStyleIdx="2" presStyleCnt="4">
        <dgm:presLayoutVars>
          <dgm:bulletEnabled val="1"/>
        </dgm:presLayoutVars>
      </dgm:prSet>
      <dgm:spPr/>
    </dgm:pt>
    <dgm:pt modelId="{5ABF36AE-A38B-4A03-A1D7-A9FB3ED5FCAD}" type="pres">
      <dgm:prSet presAssocID="{2F64A33B-1D5D-4CBF-A2EF-6F43B1BAC8E2}" presName="FourNodes_4" presStyleLbl="node1" presStyleIdx="3" presStyleCnt="4">
        <dgm:presLayoutVars>
          <dgm:bulletEnabled val="1"/>
        </dgm:presLayoutVars>
      </dgm:prSet>
      <dgm:spPr/>
    </dgm:pt>
    <dgm:pt modelId="{A45470BF-7469-4EE6-8B93-848C19BBAEEA}" type="pres">
      <dgm:prSet presAssocID="{2F64A33B-1D5D-4CBF-A2EF-6F43B1BAC8E2}" presName="FourConn_1-2" presStyleLbl="fgAccFollowNode1" presStyleIdx="0" presStyleCnt="3">
        <dgm:presLayoutVars>
          <dgm:bulletEnabled val="1"/>
        </dgm:presLayoutVars>
      </dgm:prSet>
      <dgm:spPr/>
    </dgm:pt>
    <dgm:pt modelId="{CC47E39D-4AED-4394-9A91-86F117CA13C4}" type="pres">
      <dgm:prSet presAssocID="{2F64A33B-1D5D-4CBF-A2EF-6F43B1BAC8E2}" presName="FourConn_2-3" presStyleLbl="fgAccFollowNode1" presStyleIdx="1" presStyleCnt="3">
        <dgm:presLayoutVars>
          <dgm:bulletEnabled val="1"/>
        </dgm:presLayoutVars>
      </dgm:prSet>
      <dgm:spPr/>
    </dgm:pt>
    <dgm:pt modelId="{557E320F-2205-46AD-9187-C4EFE318BE9E}" type="pres">
      <dgm:prSet presAssocID="{2F64A33B-1D5D-4CBF-A2EF-6F43B1BAC8E2}" presName="FourConn_3-4" presStyleLbl="fgAccFollowNode1" presStyleIdx="2" presStyleCnt="3">
        <dgm:presLayoutVars>
          <dgm:bulletEnabled val="1"/>
        </dgm:presLayoutVars>
      </dgm:prSet>
      <dgm:spPr/>
    </dgm:pt>
    <dgm:pt modelId="{2AFB3F78-10BB-4857-B405-0907B0C260DE}" type="pres">
      <dgm:prSet presAssocID="{2F64A33B-1D5D-4CBF-A2EF-6F43B1BAC8E2}" presName="FourNodes_1_text" presStyleLbl="node1" presStyleIdx="3" presStyleCnt="4">
        <dgm:presLayoutVars>
          <dgm:bulletEnabled val="1"/>
        </dgm:presLayoutVars>
      </dgm:prSet>
      <dgm:spPr/>
    </dgm:pt>
    <dgm:pt modelId="{27F63E0D-6570-4C8E-A38A-C9E317C42C33}" type="pres">
      <dgm:prSet presAssocID="{2F64A33B-1D5D-4CBF-A2EF-6F43B1BAC8E2}" presName="FourNodes_2_text" presStyleLbl="node1" presStyleIdx="3" presStyleCnt="4">
        <dgm:presLayoutVars>
          <dgm:bulletEnabled val="1"/>
        </dgm:presLayoutVars>
      </dgm:prSet>
      <dgm:spPr/>
    </dgm:pt>
    <dgm:pt modelId="{23D4E6F8-B4C2-4075-97B3-17CC60B3B8C8}" type="pres">
      <dgm:prSet presAssocID="{2F64A33B-1D5D-4CBF-A2EF-6F43B1BAC8E2}" presName="FourNodes_3_text" presStyleLbl="node1" presStyleIdx="3" presStyleCnt="4">
        <dgm:presLayoutVars>
          <dgm:bulletEnabled val="1"/>
        </dgm:presLayoutVars>
      </dgm:prSet>
      <dgm:spPr/>
    </dgm:pt>
    <dgm:pt modelId="{43D182AF-1890-4768-899E-D6379762D664}" type="pres">
      <dgm:prSet presAssocID="{2F64A33B-1D5D-4CBF-A2EF-6F43B1BAC8E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0511BCB0-7907-476A-9366-84C403F49116}" type="presOf" srcId="{D2B2A605-06A8-4BB0-A4F5-58D9B881E83F}" destId="{43D182AF-1890-4768-899E-D6379762D664}" srcOrd="1" destOrd="0" presId="urn:microsoft.com/office/officeart/2005/8/layout/vProcess5"/>
    <dgm:cxn modelId="{0153D319-05E1-4BE2-AA1D-AF57D88052EF}" type="presOf" srcId="{B58D2BB4-151D-4B15-AFF4-0769DD79E5D6}" destId="{2AFB3F78-10BB-4857-B405-0907B0C260DE}" srcOrd="1" destOrd="0" presId="urn:microsoft.com/office/officeart/2005/8/layout/vProcess5"/>
    <dgm:cxn modelId="{1C7DB729-8B6A-4991-86BB-F01B994AE726}" type="presOf" srcId="{5C916DB8-5CA9-4FF4-B3D6-C821F4B31E05}" destId="{DEAE42A5-95F9-41F7-8437-B6165D8F0BC5}" srcOrd="0" destOrd="0" presId="urn:microsoft.com/office/officeart/2005/8/layout/vProcess5"/>
    <dgm:cxn modelId="{4979D9B0-D695-46A9-B42A-71DBCBF585BF}" srcId="{2F64A33B-1D5D-4CBF-A2EF-6F43B1BAC8E2}" destId="{5A425732-287A-42F9-8BA3-9A1320457ACD}" srcOrd="1" destOrd="0" parTransId="{95E22D9C-19F3-4C9B-8770-27C7A936003A}" sibTransId="{842E6F11-CE30-4D73-BBF0-DB2C5224BF46}"/>
    <dgm:cxn modelId="{3BA83D36-F144-422A-84A9-76D790F6B7B1}" type="presOf" srcId="{D8F7AA64-D5AE-4448-BC30-0D415A9B289C}" destId="{557E320F-2205-46AD-9187-C4EFE318BE9E}" srcOrd="0" destOrd="0" presId="urn:microsoft.com/office/officeart/2005/8/layout/vProcess5"/>
    <dgm:cxn modelId="{1B95D7A0-70E0-4BEB-BFAD-8AA6D1BC66C1}" type="presOf" srcId="{2F64A33B-1D5D-4CBF-A2EF-6F43B1BAC8E2}" destId="{C9BBD4F8-BC69-40D0-ADA0-B8DA4BBEAD0F}" srcOrd="0" destOrd="0" presId="urn:microsoft.com/office/officeart/2005/8/layout/vProcess5"/>
    <dgm:cxn modelId="{8E3C7602-AC5D-4AB6-87A8-5438449852B0}" srcId="{2F64A33B-1D5D-4CBF-A2EF-6F43B1BAC8E2}" destId="{D2B2A605-06A8-4BB0-A4F5-58D9B881E83F}" srcOrd="3" destOrd="0" parTransId="{8DE821EC-15F5-45A1-A61A-A50B977007A7}" sibTransId="{43B85F5A-9178-49E4-A2A6-F46ABF83D34E}"/>
    <dgm:cxn modelId="{640713E8-DFFE-480E-92D9-66EF22A84F72}" type="presOf" srcId="{5C916DB8-5CA9-4FF4-B3D6-C821F4B31E05}" destId="{23D4E6F8-B4C2-4075-97B3-17CC60B3B8C8}" srcOrd="1" destOrd="0" presId="urn:microsoft.com/office/officeart/2005/8/layout/vProcess5"/>
    <dgm:cxn modelId="{FCD55C4B-02EA-4CD7-BA16-26210C3C2E8B}" type="presOf" srcId="{B58D2BB4-151D-4B15-AFF4-0769DD79E5D6}" destId="{CA0B1DCB-84FA-411C-9242-543D86AA16C0}" srcOrd="0" destOrd="0" presId="urn:microsoft.com/office/officeart/2005/8/layout/vProcess5"/>
    <dgm:cxn modelId="{C52826F4-7F38-4332-B944-61D7AA126EC0}" type="presOf" srcId="{5A425732-287A-42F9-8BA3-9A1320457ACD}" destId="{27F63E0D-6570-4C8E-A38A-C9E317C42C33}" srcOrd="1" destOrd="0" presId="urn:microsoft.com/office/officeart/2005/8/layout/vProcess5"/>
    <dgm:cxn modelId="{BFB728F8-436D-49E4-A2BA-66F85876760F}" type="presOf" srcId="{842E6F11-CE30-4D73-BBF0-DB2C5224BF46}" destId="{CC47E39D-4AED-4394-9A91-86F117CA13C4}" srcOrd="0" destOrd="0" presId="urn:microsoft.com/office/officeart/2005/8/layout/vProcess5"/>
    <dgm:cxn modelId="{A9C7A5B7-1A62-446B-957C-967ED4523B16}" type="presOf" srcId="{5A425732-287A-42F9-8BA3-9A1320457ACD}" destId="{B45426A5-E74E-40A3-9769-64C6EFFCCB97}" srcOrd="0" destOrd="0" presId="urn:microsoft.com/office/officeart/2005/8/layout/vProcess5"/>
    <dgm:cxn modelId="{219A7A07-0F4E-48FD-BD06-003754AFE87E}" srcId="{2F64A33B-1D5D-4CBF-A2EF-6F43B1BAC8E2}" destId="{5C916DB8-5CA9-4FF4-B3D6-C821F4B31E05}" srcOrd="2" destOrd="0" parTransId="{14C26635-7034-43CC-924F-AE8BECA8A029}" sibTransId="{D8F7AA64-D5AE-4448-BC30-0D415A9B289C}"/>
    <dgm:cxn modelId="{C6EE13B4-F2A0-4A41-8B24-3AD171B9297D}" type="presOf" srcId="{FA8A0AF2-B2DE-4EF0-9DA6-C6C8ECE8B901}" destId="{A45470BF-7469-4EE6-8B93-848C19BBAEEA}" srcOrd="0" destOrd="0" presId="urn:microsoft.com/office/officeart/2005/8/layout/vProcess5"/>
    <dgm:cxn modelId="{EBAB7044-8ABD-4049-8290-16EA22E70BA0}" srcId="{2F64A33B-1D5D-4CBF-A2EF-6F43B1BAC8E2}" destId="{B58D2BB4-151D-4B15-AFF4-0769DD79E5D6}" srcOrd="0" destOrd="0" parTransId="{2059C7A3-C27F-4BFD-A688-51FB53B68792}" sibTransId="{FA8A0AF2-B2DE-4EF0-9DA6-C6C8ECE8B901}"/>
    <dgm:cxn modelId="{34392EAE-ED19-45C4-B2E7-8FC268DE9EB8}" type="presOf" srcId="{D2B2A605-06A8-4BB0-A4F5-58D9B881E83F}" destId="{5ABF36AE-A38B-4A03-A1D7-A9FB3ED5FCAD}" srcOrd="0" destOrd="0" presId="urn:microsoft.com/office/officeart/2005/8/layout/vProcess5"/>
    <dgm:cxn modelId="{80026487-725E-4975-9FC5-68D887E88E5F}" type="presParOf" srcId="{C9BBD4F8-BC69-40D0-ADA0-B8DA4BBEAD0F}" destId="{071BFA41-029D-4331-970D-3B6D09A36398}" srcOrd="0" destOrd="0" presId="urn:microsoft.com/office/officeart/2005/8/layout/vProcess5"/>
    <dgm:cxn modelId="{566F8713-D578-40C5-A588-049A38E24728}" type="presParOf" srcId="{C9BBD4F8-BC69-40D0-ADA0-B8DA4BBEAD0F}" destId="{CA0B1DCB-84FA-411C-9242-543D86AA16C0}" srcOrd="1" destOrd="0" presId="urn:microsoft.com/office/officeart/2005/8/layout/vProcess5"/>
    <dgm:cxn modelId="{9F132D79-A052-4D79-A29F-8A59488FAE7D}" type="presParOf" srcId="{C9BBD4F8-BC69-40D0-ADA0-B8DA4BBEAD0F}" destId="{B45426A5-E74E-40A3-9769-64C6EFFCCB97}" srcOrd="2" destOrd="0" presId="urn:microsoft.com/office/officeart/2005/8/layout/vProcess5"/>
    <dgm:cxn modelId="{EB8BA40B-A3FE-43B6-9195-278DBE0781AE}" type="presParOf" srcId="{C9BBD4F8-BC69-40D0-ADA0-B8DA4BBEAD0F}" destId="{DEAE42A5-95F9-41F7-8437-B6165D8F0BC5}" srcOrd="3" destOrd="0" presId="urn:microsoft.com/office/officeart/2005/8/layout/vProcess5"/>
    <dgm:cxn modelId="{21F85D50-CFE9-41CF-86BB-A050436B6014}" type="presParOf" srcId="{C9BBD4F8-BC69-40D0-ADA0-B8DA4BBEAD0F}" destId="{5ABF36AE-A38B-4A03-A1D7-A9FB3ED5FCAD}" srcOrd="4" destOrd="0" presId="urn:microsoft.com/office/officeart/2005/8/layout/vProcess5"/>
    <dgm:cxn modelId="{8F3CA8F5-0984-4F5E-8A4C-60F3985EE8DE}" type="presParOf" srcId="{C9BBD4F8-BC69-40D0-ADA0-B8DA4BBEAD0F}" destId="{A45470BF-7469-4EE6-8B93-848C19BBAEEA}" srcOrd="5" destOrd="0" presId="urn:microsoft.com/office/officeart/2005/8/layout/vProcess5"/>
    <dgm:cxn modelId="{260D41B5-1CBE-49C7-B0C2-A4980FEDA213}" type="presParOf" srcId="{C9BBD4F8-BC69-40D0-ADA0-B8DA4BBEAD0F}" destId="{CC47E39D-4AED-4394-9A91-86F117CA13C4}" srcOrd="6" destOrd="0" presId="urn:microsoft.com/office/officeart/2005/8/layout/vProcess5"/>
    <dgm:cxn modelId="{F1D1EDC8-F60A-4C1B-B8C6-3CB212E28A98}" type="presParOf" srcId="{C9BBD4F8-BC69-40D0-ADA0-B8DA4BBEAD0F}" destId="{557E320F-2205-46AD-9187-C4EFE318BE9E}" srcOrd="7" destOrd="0" presId="urn:microsoft.com/office/officeart/2005/8/layout/vProcess5"/>
    <dgm:cxn modelId="{B274CB73-C3FD-4FDE-A7A4-0542249CBBBD}" type="presParOf" srcId="{C9BBD4F8-BC69-40D0-ADA0-B8DA4BBEAD0F}" destId="{2AFB3F78-10BB-4857-B405-0907B0C260DE}" srcOrd="8" destOrd="0" presId="urn:microsoft.com/office/officeart/2005/8/layout/vProcess5"/>
    <dgm:cxn modelId="{C5CBD6AE-FF39-4764-80AD-033E11773832}" type="presParOf" srcId="{C9BBD4F8-BC69-40D0-ADA0-B8DA4BBEAD0F}" destId="{27F63E0D-6570-4C8E-A38A-C9E317C42C33}" srcOrd="9" destOrd="0" presId="urn:microsoft.com/office/officeart/2005/8/layout/vProcess5"/>
    <dgm:cxn modelId="{690A5E64-555E-40F7-B760-569A399F8A8D}" type="presParOf" srcId="{C9BBD4F8-BC69-40D0-ADA0-B8DA4BBEAD0F}" destId="{23D4E6F8-B4C2-4075-97B3-17CC60B3B8C8}" srcOrd="10" destOrd="0" presId="urn:microsoft.com/office/officeart/2005/8/layout/vProcess5"/>
    <dgm:cxn modelId="{32B5C598-B1EF-4BC7-97C7-2B6B4CE7267C}" type="presParOf" srcId="{C9BBD4F8-BC69-40D0-ADA0-B8DA4BBEAD0F}" destId="{43D182AF-1890-4768-899E-D6379762D66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68A2FF-ADCD-4686-99D4-C7C630C495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36EDBF-247D-4908-A937-D8553C719AE6}">
      <dgm:prSet custT="1"/>
      <dgm:spPr/>
      <dgm:t>
        <a:bodyPr/>
        <a:lstStyle/>
        <a:p>
          <a:pPr rtl="0"/>
          <a:r>
            <a:rPr lang="ru-RU" sz="3400" dirty="0" smtClean="0"/>
            <a:t>осознанность</a:t>
          </a:r>
          <a:endParaRPr lang="ru-RU" sz="3400" dirty="0"/>
        </a:p>
      </dgm:t>
    </dgm:pt>
    <dgm:pt modelId="{8A919D58-7CE7-4B89-B4A7-6E619007C985}" type="parTrans" cxnId="{2B50C732-E669-4772-8782-F82B377448A0}">
      <dgm:prSet/>
      <dgm:spPr/>
      <dgm:t>
        <a:bodyPr/>
        <a:lstStyle/>
        <a:p>
          <a:endParaRPr lang="ru-RU"/>
        </a:p>
      </dgm:t>
    </dgm:pt>
    <dgm:pt modelId="{7EAA9D91-D15F-46C4-8DC2-5FC232F72EE9}" type="sibTrans" cxnId="{2B50C732-E669-4772-8782-F82B377448A0}">
      <dgm:prSet/>
      <dgm:spPr/>
      <dgm:t>
        <a:bodyPr/>
        <a:lstStyle/>
        <a:p>
          <a:endParaRPr lang="ru-RU"/>
        </a:p>
      </dgm:t>
    </dgm:pt>
    <dgm:pt modelId="{4C52E036-C8BE-43AE-89B3-35A2BBFEDB05}">
      <dgm:prSet/>
      <dgm:spPr/>
      <dgm:t>
        <a:bodyPr/>
        <a:lstStyle/>
        <a:p>
          <a:pPr rtl="0"/>
          <a:r>
            <a:rPr lang="ru-RU" dirty="0" smtClean="0"/>
            <a:t>проверяйте информацию</a:t>
          </a:r>
          <a:endParaRPr lang="ru-RU" dirty="0"/>
        </a:p>
      </dgm:t>
    </dgm:pt>
    <dgm:pt modelId="{6C9E9599-8099-432C-BCA4-6A9862BFAC83}" type="parTrans" cxnId="{9C6D1BA6-458B-41D5-9242-21DA0DDC120B}">
      <dgm:prSet/>
      <dgm:spPr/>
      <dgm:t>
        <a:bodyPr/>
        <a:lstStyle/>
        <a:p>
          <a:endParaRPr lang="ru-RU"/>
        </a:p>
      </dgm:t>
    </dgm:pt>
    <dgm:pt modelId="{589ABB91-AB9E-44D7-A288-AC5DDF26C4F1}" type="sibTrans" cxnId="{9C6D1BA6-458B-41D5-9242-21DA0DDC120B}">
      <dgm:prSet/>
      <dgm:spPr/>
      <dgm:t>
        <a:bodyPr/>
        <a:lstStyle/>
        <a:p>
          <a:endParaRPr lang="ru-RU"/>
        </a:p>
      </dgm:t>
    </dgm:pt>
    <dgm:pt modelId="{88F9F864-D98F-4761-BF9C-83A4D29CAB10}">
      <dgm:prSet/>
      <dgm:spPr/>
      <dgm:t>
        <a:bodyPr/>
        <a:lstStyle/>
        <a:p>
          <a:pPr rtl="0"/>
          <a:r>
            <a:rPr lang="ru-RU" dirty="0" smtClean="0"/>
            <a:t>глобальная цель в жизни</a:t>
          </a:r>
          <a:endParaRPr lang="ru-RU" dirty="0"/>
        </a:p>
      </dgm:t>
    </dgm:pt>
    <dgm:pt modelId="{3E0BD276-30E5-4EB0-8596-7A9C33E2FD35}" type="parTrans" cxnId="{EC5DDF25-EE13-42A7-B6AF-D985043C2843}">
      <dgm:prSet/>
      <dgm:spPr/>
      <dgm:t>
        <a:bodyPr/>
        <a:lstStyle/>
        <a:p>
          <a:endParaRPr lang="ru-RU"/>
        </a:p>
      </dgm:t>
    </dgm:pt>
    <dgm:pt modelId="{54330C9D-6DAD-4D40-A3BE-F7123A9A385F}" type="sibTrans" cxnId="{EC5DDF25-EE13-42A7-B6AF-D985043C2843}">
      <dgm:prSet/>
      <dgm:spPr/>
      <dgm:t>
        <a:bodyPr/>
        <a:lstStyle/>
        <a:p>
          <a:endParaRPr lang="ru-RU"/>
        </a:p>
      </dgm:t>
    </dgm:pt>
    <dgm:pt modelId="{BFD8EA0A-7378-426E-8DC6-C07C9AB0DB92}" type="pres">
      <dgm:prSet presAssocID="{C368A2FF-ADCD-4686-99D4-C7C630C49546}" presName="compositeShape" presStyleCnt="0">
        <dgm:presLayoutVars>
          <dgm:chMax val="7"/>
          <dgm:dir/>
          <dgm:resizeHandles val="exact"/>
        </dgm:presLayoutVars>
      </dgm:prSet>
      <dgm:spPr/>
    </dgm:pt>
    <dgm:pt modelId="{5FDB73DD-ED82-418E-AE39-A0854131A401}" type="pres">
      <dgm:prSet presAssocID="{4736EDBF-247D-4908-A937-D8553C719AE6}" presName="circ1" presStyleLbl="vennNode1" presStyleIdx="0" presStyleCnt="3" custLinFactNeighborY="-574"/>
      <dgm:spPr/>
    </dgm:pt>
    <dgm:pt modelId="{5B1D1BAD-694E-4E4C-85B9-8BC9EF18EC3A}" type="pres">
      <dgm:prSet presAssocID="{4736EDBF-247D-4908-A937-D8553C719AE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8882666-EFFC-4E15-B1D3-919F98B9993E}" type="pres">
      <dgm:prSet presAssocID="{4C52E036-C8BE-43AE-89B3-35A2BBFEDB05}" presName="circ2" presStyleLbl="vennNode1" presStyleIdx="1" presStyleCnt="3"/>
      <dgm:spPr/>
      <dgm:t>
        <a:bodyPr/>
        <a:lstStyle/>
        <a:p>
          <a:endParaRPr lang="ru-RU"/>
        </a:p>
      </dgm:t>
    </dgm:pt>
    <dgm:pt modelId="{D8CDDDE9-E044-481D-B7C2-BEEE1E121234}" type="pres">
      <dgm:prSet presAssocID="{4C52E036-C8BE-43AE-89B3-35A2BBFEDB0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41BFD-7931-40E6-A021-77FD479B13AE}" type="pres">
      <dgm:prSet presAssocID="{88F9F864-D98F-4761-BF9C-83A4D29CAB10}" presName="circ3" presStyleLbl="vennNode1" presStyleIdx="2" presStyleCnt="3"/>
      <dgm:spPr/>
    </dgm:pt>
    <dgm:pt modelId="{89FA5C41-25E2-4614-8BFA-C0DF8E0D0737}" type="pres">
      <dgm:prSet presAssocID="{88F9F864-D98F-4761-BF9C-83A4D29CAB1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C5DDF25-EE13-42A7-B6AF-D985043C2843}" srcId="{C368A2FF-ADCD-4686-99D4-C7C630C49546}" destId="{88F9F864-D98F-4761-BF9C-83A4D29CAB10}" srcOrd="2" destOrd="0" parTransId="{3E0BD276-30E5-4EB0-8596-7A9C33E2FD35}" sibTransId="{54330C9D-6DAD-4D40-A3BE-F7123A9A385F}"/>
    <dgm:cxn modelId="{F9CA1C48-A4E3-4D9E-A697-B3C0CC1A7FE9}" type="presOf" srcId="{88F9F864-D98F-4761-BF9C-83A4D29CAB10}" destId="{54D41BFD-7931-40E6-A021-77FD479B13AE}" srcOrd="0" destOrd="0" presId="urn:microsoft.com/office/officeart/2005/8/layout/venn1"/>
    <dgm:cxn modelId="{511163F1-8C05-47B1-8D84-D0B87080EA6E}" type="presOf" srcId="{4C52E036-C8BE-43AE-89B3-35A2BBFEDB05}" destId="{D8CDDDE9-E044-481D-B7C2-BEEE1E121234}" srcOrd="1" destOrd="0" presId="urn:microsoft.com/office/officeart/2005/8/layout/venn1"/>
    <dgm:cxn modelId="{62505A8D-A821-4F9F-9041-E11269739F68}" type="presOf" srcId="{4C52E036-C8BE-43AE-89B3-35A2BBFEDB05}" destId="{98882666-EFFC-4E15-B1D3-919F98B9993E}" srcOrd="0" destOrd="0" presId="urn:microsoft.com/office/officeart/2005/8/layout/venn1"/>
    <dgm:cxn modelId="{2B71D431-BB37-4189-87F7-CC63B781035C}" type="presOf" srcId="{88F9F864-D98F-4761-BF9C-83A4D29CAB10}" destId="{89FA5C41-25E2-4614-8BFA-C0DF8E0D0737}" srcOrd="1" destOrd="0" presId="urn:microsoft.com/office/officeart/2005/8/layout/venn1"/>
    <dgm:cxn modelId="{9C6D1BA6-458B-41D5-9242-21DA0DDC120B}" srcId="{C368A2FF-ADCD-4686-99D4-C7C630C49546}" destId="{4C52E036-C8BE-43AE-89B3-35A2BBFEDB05}" srcOrd="1" destOrd="0" parTransId="{6C9E9599-8099-432C-BCA4-6A9862BFAC83}" sibTransId="{589ABB91-AB9E-44D7-A288-AC5DDF26C4F1}"/>
    <dgm:cxn modelId="{49073A7F-CBC3-4CDC-84FC-AD1088FA2579}" type="presOf" srcId="{4736EDBF-247D-4908-A937-D8553C719AE6}" destId="{5B1D1BAD-694E-4E4C-85B9-8BC9EF18EC3A}" srcOrd="1" destOrd="0" presId="urn:microsoft.com/office/officeart/2005/8/layout/venn1"/>
    <dgm:cxn modelId="{50549A10-73EB-4D20-AED0-DB75ED398153}" type="presOf" srcId="{4736EDBF-247D-4908-A937-D8553C719AE6}" destId="{5FDB73DD-ED82-418E-AE39-A0854131A401}" srcOrd="0" destOrd="0" presId="urn:microsoft.com/office/officeart/2005/8/layout/venn1"/>
    <dgm:cxn modelId="{FAB374B9-3A95-4767-B0DB-EB39B54CD7FB}" type="presOf" srcId="{C368A2FF-ADCD-4686-99D4-C7C630C49546}" destId="{BFD8EA0A-7378-426E-8DC6-C07C9AB0DB92}" srcOrd="0" destOrd="0" presId="urn:microsoft.com/office/officeart/2005/8/layout/venn1"/>
    <dgm:cxn modelId="{2B50C732-E669-4772-8782-F82B377448A0}" srcId="{C368A2FF-ADCD-4686-99D4-C7C630C49546}" destId="{4736EDBF-247D-4908-A937-D8553C719AE6}" srcOrd="0" destOrd="0" parTransId="{8A919D58-7CE7-4B89-B4A7-6E619007C985}" sibTransId="{7EAA9D91-D15F-46C4-8DC2-5FC232F72EE9}"/>
    <dgm:cxn modelId="{FDD1E71F-49DC-4150-80CE-48AF56CE34BA}" type="presParOf" srcId="{BFD8EA0A-7378-426E-8DC6-C07C9AB0DB92}" destId="{5FDB73DD-ED82-418E-AE39-A0854131A401}" srcOrd="0" destOrd="0" presId="urn:microsoft.com/office/officeart/2005/8/layout/venn1"/>
    <dgm:cxn modelId="{BC99088C-3E9F-41F4-A648-B0C6001506EE}" type="presParOf" srcId="{BFD8EA0A-7378-426E-8DC6-C07C9AB0DB92}" destId="{5B1D1BAD-694E-4E4C-85B9-8BC9EF18EC3A}" srcOrd="1" destOrd="0" presId="urn:microsoft.com/office/officeart/2005/8/layout/venn1"/>
    <dgm:cxn modelId="{6030554C-920C-4C83-B61B-635C14A37203}" type="presParOf" srcId="{BFD8EA0A-7378-426E-8DC6-C07C9AB0DB92}" destId="{98882666-EFFC-4E15-B1D3-919F98B9993E}" srcOrd="2" destOrd="0" presId="urn:microsoft.com/office/officeart/2005/8/layout/venn1"/>
    <dgm:cxn modelId="{6FCA442F-99DA-4451-A35B-03F4B8CB858C}" type="presParOf" srcId="{BFD8EA0A-7378-426E-8DC6-C07C9AB0DB92}" destId="{D8CDDDE9-E044-481D-B7C2-BEEE1E121234}" srcOrd="3" destOrd="0" presId="urn:microsoft.com/office/officeart/2005/8/layout/venn1"/>
    <dgm:cxn modelId="{0847DD9D-6184-4662-8554-AA7E7521EED4}" type="presParOf" srcId="{BFD8EA0A-7378-426E-8DC6-C07C9AB0DB92}" destId="{54D41BFD-7931-40E6-A021-77FD479B13AE}" srcOrd="4" destOrd="0" presId="urn:microsoft.com/office/officeart/2005/8/layout/venn1"/>
    <dgm:cxn modelId="{708912BC-971A-4205-96B6-D3ACFBF0BCAA}" type="presParOf" srcId="{BFD8EA0A-7378-426E-8DC6-C07C9AB0DB92}" destId="{89FA5C41-25E2-4614-8BFA-C0DF8E0D073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00170D-E14E-4E62-B14D-5D696A5D63D4}">
      <dsp:nvSpPr>
        <dsp:cNvPr id="0" name=""/>
        <dsp:cNvSpPr/>
      </dsp:nvSpPr>
      <dsp:spPr>
        <a:xfrm rot="16200000">
          <a:off x="2338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политический</a:t>
          </a:r>
          <a:endParaRPr lang="ru-RU" sz="4000" kern="1200" dirty="0"/>
        </a:p>
      </dsp:txBody>
      <dsp:txXfrm rot="16200000">
        <a:off x="2338" y="1178"/>
        <a:ext cx="4348981" cy="4348981"/>
      </dsp:txXfrm>
    </dsp:sp>
    <dsp:sp modelId="{60DFDDBC-2D3E-41C3-A349-84B0389D528E}">
      <dsp:nvSpPr>
        <dsp:cNvPr id="0" name=""/>
        <dsp:cNvSpPr/>
      </dsp:nvSpPr>
      <dsp:spPr>
        <a:xfrm rot="5400000">
          <a:off x="6164280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религиозный</a:t>
          </a:r>
          <a:endParaRPr lang="ru-RU" sz="4000" kern="1200" dirty="0"/>
        </a:p>
      </dsp:txBody>
      <dsp:txXfrm rot="5400000">
        <a:off x="6164280" y="1178"/>
        <a:ext cx="4348981" cy="43489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0B1DCB-84FA-411C-9242-543D86AA16C0}">
      <dsp:nvSpPr>
        <dsp:cNvPr id="0" name=""/>
        <dsp:cNvSpPr/>
      </dsp:nvSpPr>
      <dsp:spPr>
        <a:xfrm>
          <a:off x="0" y="0"/>
          <a:ext cx="8412480" cy="957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 </a:t>
          </a:r>
          <a:r>
            <a:rPr lang="ru-RU" sz="3800" kern="1200" dirty="0" smtClean="0"/>
            <a:t>этап. Знакомство. </a:t>
          </a:r>
          <a:endParaRPr lang="ru-RU" sz="3800" kern="1200" dirty="0"/>
        </a:p>
      </dsp:txBody>
      <dsp:txXfrm>
        <a:off x="0" y="0"/>
        <a:ext cx="7354669" cy="957294"/>
      </dsp:txXfrm>
    </dsp:sp>
    <dsp:sp modelId="{B45426A5-E74E-40A3-9769-64C6EFFCCB97}">
      <dsp:nvSpPr>
        <dsp:cNvPr id="0" name=""/>
        <dsp:cNvSpPr/>
      </dsp:nvSpPr>
      <dsp:spPr>
        <a:xfrm>
          <a:off x="704545" y="1131347"/>
          <a:ext cx="8412480" cy="957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II </a:t>
          </a:r>
          <a:r>
            <a:rPr lang="ru-RU" sz="3800" kern="1200" dirty="0" smtClean="0"/>
            <a:t>этап. Обещания.</a:t>
          </a:r>
          <a:endParaRPr lang="ru-RU" sz="3800" kern="1200" dirty="0"/>
        </a:p>
      </dsp:txBody>
      <dsp:txXfrm>
        <a:off x="704545" y="1131347"/>
        <a:ext cx="7085693" cy="957294"/>
      </dsp:txXfrm>
    </dsp:sp>
    <dsp:sp modelId="{DEAE42A5-95F9-41F7-8437-B6165D8F0BC5}">
      <dsp:nvSpPr>
        <dsp:cNvPr id="0" name=""/>
        <dsp:cNvSpPr/>
      </dsp:nvSpPr>
      <dsp:spPr>
        <a:xfrm>
          <a:off x="1398574" y="2262695"/>
          <a:ext cx="8412480" cy="957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III этап. Вы в «кругу избранных».</a:t>
          </a:r>
          <a:endParaRPr lang="ru-RU" sz="3800" kern="1200" dirty="0"/>
        </a:p>
      </dsp:txBody>
      <dsp:txXfrm>
        <a:off x="1398574" y="2262695"/>
        <a:ext cx="7096209" cy="957294"/>
      </dsp:txXfrm>
    </dsp:sp>
    <dsp:sp modelId="{5ABF36AE-A38B-4A03-A1D7-A9FB3ED5FCAD}">
      <dsp:nvSpPr>
        <dsp:cNvPr id="0" name=""/>
        <dsp:cNvSpPr/>
      </dsp:nvSpPr>
      <dsp:spPr>
        <a:xfrm>
          <a:off x="2103119" y="3394043"/>
          <a:ext cx="8412480" cy="9572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IV </a:t>
          </a:r>
          <a:r>
            <a:rPr lang="ru-RU" sz="3800" kern="1200" dirty="0" smtClean="0"/>
            <a:t>этап. Отъезд.</a:t>
          </a:r>
          <a:endParaRPr lang="ru-RU" sz="3800" kern="1200" dirty="0"/>
        </a:p>
      </dsp:txBody>
      <dsp:txXfrm>
        <a:off x="2103119" y="3394043"/>
        <a:ext cx="7085693" cy="957294"/>
      </dsp:txXfrm>
    </dsp:sp>
    <dsp:sp modelId="{A45470BF-7469-4EE6-8B93-848C19BBAEEA}">
      <dsp:nvSpPr>
        <dsp:cNvPr id="0" name=""/>
        <dsp:cNvSpPr/>
      </dsp:nvSpPr>
      <dsp:spPr>
        <a:xfrm>
          <a:off x="7790238" y="733200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790238" y="733200"/>
        <a:ext cx="622241" cy="622241"/>
      </dsp:txXfrm>
    </dsp:sp>
    <dsp:sp modelId="{CC47E39D-4AED-4394-9A91-86F117CA13C4}">
      <dsp:nvSpPr>
        <dsp:cNvPr id="0" name=""/>
        <dsp:cNvSpPr/>
      </dsp:nvSpPr>
      <dsp:spPr>
        <a:xfrm>
          <a:off x="8494783" y="1864548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8494783" y="1864548"/>
        <a:ext cx="622241" cy="622241"/>
      </dsp:txXfrm>
    </dsp:sp>
    <dsp:sp modelId="{557E320F-2205-46AD-9187-C4EFE318BE9E}">
      <dsp:nvSpPr>
        <dsp:cNvPr id="0" name=""/>
        <dsp:cNvSpPr/>
      </dsp:nvSpPr>
      <dsp:spPr>
        <a:xfrm>
          <a:off x="9188813" y="2995896"/>
          <a:ext cx="622241" cy="62224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9188813" y="2995896"/>
        <a:ext cx="622241" cy="6222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DB73DD-ED82-418E-AE39-A0854131A401}">
      <dsp:nvSpPr>
        <dsp:cNvPr id="0" name=""/>
        <dsp:cNvSpPr/>
      </dsp:nvSpPr>
      <dsp:spPr>
        <a:xfrm>
          <a:off x="4038600" y="62106"/>
          <a:ext cx="4114799" cy="41147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осознанность</a:t>
          </a:r>
          <a:endParaRPr lang="ru-RU" sz="3400" kern="1200" dirty="0"/>
        </a:p>
      </dsp:txBody>
      <dsp:txXfrm>
        <a:off x="4587240" y="782195"/>
        <a:ext cx="3017519" cy="1851659"/>
      </dsp:txXfrm>
    </dsp:sp>
    <dsp:sp modelId="{98882666-EFFC-4E15-B1D3-919F98B9993E}">
      <dsp:nvSpPr>
        <dsp:cNvPr id="0" name=""/>
        <dsp:cNvSpPr/>
      </dsp:nvSpPr>
      <dsp:spPr>
        <a:xfrm>
          <a:off x="5523357" y="2657474"/>
          <a:ext cx="4114799" cy="41147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проверяйте информацию</a:t>
          </a:r>
          <a:endParaRPr lang="ru-RU" sz="3400" kern="1200" dirty="0"/>
        </a:p>
      </dsp:txBody>
      <dsp:txXfrm>
        <a:off x="6781799" y="3720464"/>
        <a:ext cx="2468879" cy="2263139"/>
      </dsp:txXfrm>
    </dsp:sp>
    <dsp:sp modelId="{54D41BFD-7931-40E6-A021-77FD479B13AE}">
      <dsp:nvSpPr>
        <dsp:cNvPr id="0" name=""/>
        <dsp:cNvSpPr/>
      </dsp:nvSpPr>
      <dsp:spPr>
        <a:xfrm>
          <a:off x="2553843" y="2657474"/>
          <a:ext cx="4114799" cy="41147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глобальная цель в жизни</a:t>
          </a:r>
          <a:endParaRPr lang="ru-RU" sz="3400" kern="1200" dirty="0"/>
        </a:p>
      </dsp:txBody>
      <dsp:txXfrm>
        <a:off x="2941320" y="3720464"/>
        <a:ext cx="2468879" cy="2263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82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122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390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25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369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79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970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226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267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490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820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4ADBC-037D-4D05-B664-2FB7BB90675B}" type="datetimeFigureOut">
              <a:rPr lang="ru-RU" smtClean="0"/>
              <a:pPr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A2DC7-1EF9-4025-9404-FBCAB64E4B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092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Страшно!!!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«ТЕРРОР» </a:t>
            </a:r>
            <a:r>
              <a:rPr lang="ru-RU" sz="3200" dirty="0" smtClean="0"/>
              <a:t>происходит от латинского </a:t>
            </a:r>
            <a:r>
              <a:rPr lang="ru-RU" sz="32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</a:rPr>
              <a:t>terror</a:t>
            </a:r>
            <a:r>
              <a:rPr lang="ru-RU" sz="3200" b="1" dirty="0" smtClean="0">
                <a:solidFill>
                  <a:srgbClr val="FF0000"/>
                </a:solidFill>
              </a:rPr>
              <a:t>» </a:t>
            </a:r>
            <a:r>
              <a:rPr lang="ru-RU" sz="3200" dirty="0" smtClean="0"/>
              <a:t>– </a:t>
            </a:r>
            <a:r>
              <a:rPr lang="ru-RU" sz="3200" b="1" dirty="0" smtClean="0"/>
              <a:t>ужас, страх; </a:t>
            </a:r>
          </a:p>
          <a:p>
            <a:pPr marL="0" indent="0" algn="just">
              <a:buNone/>
            </a:pPr>
            <a:endParaRPr lang="ru-RU" sz="3200" b="1" dirty="0" smtClean="0"/>
          </a:p>
          <a:p>
            <a:pPr marL="0" indent="0" algn="just">
              <a:buNone/>
            </a:pPr>
            <a:r>
              <a:rPr lang="ru-RU" sz="3200" dirty="0" smtClean="0"/>
              <a:t>метод </a:t>
            </a:r>
            <a:r>
              <a:rPr lang="ru-RU" sz="3200" dirty="0"/>
              <a:t>решения политических проблем и противоречий при помощи насилия.</a:t>
            </a:r>
            <a:endParaRPr lang="ru-RU" sz="3200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22066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Терроризм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233133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5160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53642" t="36482" r="17883" b="48857"/>
          <a:stretch/>
        </p:blipFill>
        <p:spPr>
          <a:xfrm>
            <a:off x="936172" y="1775636"/>
            <a:ext cx="7158746" cy="2073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/>
          <a:srcRect l="53543" t="36029" r="18035" b="38469"/>
          <a:stretch/>
        </p:blipFill>
        <p:spPr>
          <a:xfrm>
            <a:off x="6096000" y="3933934"/>
            <a:ext cx="5624498" cy="2838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6172" y="6403383"/>
            <a:ext cx="2734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*данные от 22 мая 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19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xn--80aaafardxobbggtlbdbde1cm5aeh4kg9q.xn--p1ai/images/%D0%9F%D1%80%D0%BE%D1%84%D0%B8%D0%BB%D0%B0%D0%BA%D1%82%D0%B8%D1%87%D0%B5%D1%81%D0%BA%D0%B0%D1%8F%20%D1%80%D0%B0%D0%B1%D0%BE%D1%82%D0%B0%20%D0%B2%20%D1%88%D0%BA%D0%BE%D0%BB%D0%B5/%D0%9F%D0%B0%D0%BC%D1%8F%D1%82%D0%BA%D0%B8%20%D0%BD%D0%BE%D0%B2%D1%8B%D0%B5/na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4371" y="0"/>
            <a:ext cx="86432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97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Воздушная тревога!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Сигнал «</a:t>
            </a:r>
            <a:r>
              <a:rPr lang="ru-RU" b="1" dirty="0"/>
              <a:t>Воздушная тревога!</a:t>
            </a:r>
            <a:r>
              <a:rPr lang="ru-RU" dirty="0"/>
              <a:t>» подается для предупреждения населения о возникшей непосредственной угрозе </a:t>
            </a:r>
            <a:r>
              <a:rPr lang="ru-RU" b="1" dirty="0"/>
              <a:t>ракетной или авиационной опасности</a:t>
            </a:r>
            <a:r>
              <a:rPr lang="ru-RU" dirty="0"/>
              <a:t> при угрозе поражения противником данного населенного пункта с </a:t>
            </a:r>
            <a:r>
              <a:rPr lang="ru-RU" dirty="0" smtClean="0"/>
              <a:t>воздуха.</a:t>
            </a:r>
          </a:p>
          <a:p>
            <a:pPr marL="0" indent="0">
              <a:buNone/>
            </a:pPr>
            <a:r>
              <a:rPr lang="ru-RU" dirty="0" smtClean="0"/>
              <a:t>Включаются средства </a:t>
            </a:r>
            <a:r>
              <a:rPr lang="ru-RU" dirty="0"/>
              <a:t>связи и оповещения</a:t>
            </a:r>
            <a:r>
              <a:rPr lang="ru-RU" dirty="0" smtClean="0"/>
              <a:t>, </a:t>
            </a:r>
            <a:r>
              <a:rPr lang="ru-RU" dirty="0" err="1" smtClean="0"/>
              <a:t>электросирены</a:t>
            </a:r>
            <a:r>
              <a:rPr lang="ru-RU" dirty="0"/>
              <a:t>, которые подают продолжительный (в течение 3 минут) звуковой сигнал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Sirena_-_Vozdushnaya_trevoga_67510996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8200" y="5567363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/>
          <a:srcRect l="37375" t="34666" r="37750" b="40889"/>
          <a:stretch/>
        </p:blipFill>
        <p:spPr>
          <a:xfrm>
            <a:off x="7969350" y="4305300"/>
            <a:ext cx="4222650" cy="233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788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3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s://krzarya.ru/files/uploads/images/go_i_ch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1004" y="0"/>
            <a:ext cx="51074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530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</a:t>
            </a:r>
            <a:r>
              <a:rPr lang="ru-RU" dirty="0" err="1" smtClean="0"/>
              <a:t>вербуютлюдей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Скажем «НЕТ»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12192000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125</Words>
  <Application>Microsoft Office PowerPoint</Application>
  <PresentationFormat>Произвольный</PresentationFormat>
  <Paragraphs>20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Страшно!!!</vt:lpstr>
      <vt:lpstr>Терроризм</vt:lpstr>
      <vt:lpstr>Слайд 3</vt:lpstr>
      <vt:lpstr>Слайд 4</vt:lpstr>
      <vt:lpstr>Воздушная тревога!</vt:lpstr>
      <vt:lpstr>Слайд 6</vt:lpstr>
      <vt:lpstr>Как вербуютлюдей?</vt:lpstr>
      <vt:lpstr>Скажем «НЕТ»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Страшно!!!</dc:title>
  <dc:creator>Абдушукурова</dc:creator>
  <cp:lastModifiedBy>Пользователь</cp:lastModifiedBy>
  <cp:revision>14</cp:revision>
  <dcterms:created xsi:type="dcterms:W3CDTF">2023-09-06T15:03:15Z</dcterms:created>
  <dcterms:modified xsi:type="dcterms:W3CDTF">2023-10-24T07:42:57Z</dcterms:modified>
</cp:coreProperties>
</file>