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84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6" r:id="rId20"/>
    <p:sldId id="277" r:id="rId21"/>
    <p:sldId id="279" r:id="rId22"/>
    <p:sldId id="274" r:id="rId23"/>
    <p:sldId id="281" r:id="rId24"/>
    <p:sldId id="282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033A-B1DF-4834-9F8C-98916C6F912B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827C4-D0BF-4413-BBE4-9355F5DBE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658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033A-B1DF-4834-9F8C-98916C6F912B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827C4-D0BF-4413-BBE4-9355F5DBE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03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033A-B1DF-4834-9F8C-98916C6F912B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827C4-D0BF-4413-BBE4-9355F5DBE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054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033A-B1DF-4834-9F8C-98916C6F912B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827C4-D0BF-4413-BBE4-9355F5DBE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139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033A-B1DF-4834-9F8C-98916C6F912B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827C4-D0BF-4413-BBE4-9355F5DBE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111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033A-B1DF-4834-9F8C-98916C6F912B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827C4-D0BF-4413-BBE4-9355F5DBE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16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033A-B1DF-4834-9F8C-98916C6F912B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827C4-D0BF-4413-BBE4-9355F5DBE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987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033A-B1DF-4834-9F8C-98916C6F912B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827C4-D0BF-4413-BBE4-9355F5DBE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38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033A-B1DF-4834-9F8C-98916C6F912B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827C4-D0BF-4413-BBE4-9355F5DBE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385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033A-B1DF-4834-9F8C-98916C6F912B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827C4-D0BF-4413-BBE4-9355F5DBE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464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033A-B1DF-4834-9F8C-98916C6F912B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827C4-D0BF-4413-BBE4-9355F5DBE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35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6033A-B1DF-4834-9F8C-98916C6F912B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827C4-D0BF-4413-BBE4-9355F5DBE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9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19.jp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3" Target="../media/image22.jp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3.jp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4.jp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8.jpeg" Type="http://schemas.openxmlformats.org/officeDocument/2006/relationships/image"/><Relationship Id="rId4" Target="../media/image28.jpeg" Type="http://schemas.openxmlformats.org/officeDocument/2006/relationships/image"/></Relationships>
</file>

<file path=ppt/slides/_rels/slide24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9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11.jp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900" y="-342899"/>
            <a:ext cx="12534899" cy="801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4928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36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2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22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9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457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436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50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7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7076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865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969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294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1"/>
            <a:ext cx="55626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416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59552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100" y="0"/>
            <a:ext cx="6743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038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50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8" y="0"/>
            <a:ext cx="12098482" cy="694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714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2828" y="0"/>
            <a:ext cx="5869172" cy="696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0220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819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8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7742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6" y="-1"/>
            <a:ext cx="12119264" cy="74191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36" y="-1"/>
            <a:ext cx="12119263" cy="69788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5870" y="3489413"/>
            <a:ext cx="2944623" cy="15485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204" y="2488218"/>
            <a:ext cx="1536325" cy="13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30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4627" cy="704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93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230" y="0"/>
            <a:ext cx="91035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447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0"/>
            <a:ext cx="12077700" cy="769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10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05408" cy="77412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481" y="5517573"/>
            <a:ext cx="1537855" cy="134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12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93518"/>
            <a:ext cx="12001500" cy="67644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1755" y="4716662"/>
            <a:ext cx="1536325" cy="13412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9315" y="5198484"/>
            <a:ext cx="294322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1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292"/>
            <a:ext cx="12094984" cy="682186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137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16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0"/>
            <a:ext cx="12108873" cy="704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073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9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817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Широкоэкранный</PresentationFormat>
  <Paragraphs>0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 Школа</dc:creator>
  <cp:lastModifiedBy>Виктория Школа</cp:lastModifiedBy>
  <cp:revision>4</cp:revision>
  <dcterms:created xsi:type="dcterms:W3CDTF">2020-12-23T00:48:54Z</dcterms:created>
  <dcterms:modified xsi:type="dcterms:W3CDTF">2020-12-23T01:20:52Z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1913578</vt:lpwstr>
  </property>
  <property fmtid="{D5CDD505-2E9C-101B-9397-08002B2CF9AE}" name="NXPowerLiteSettings" pid="3">
    <vt:lpwstr>C7000400038000</vt:lpwstr>
  </property>
  <property fmtid="{D5CDD505-2E9C-101B-9397-08002B2CF9AE}" name="NXPowerLiteVersion" pid="4">
    <vt:lpwstr>S9.0.3</vt:lpwstr>
  </property>
</Properties>
</file>