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8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rohorovk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64" y="357166"/>
            <a:ext cx="3052353" cy="464347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6396335"/>
            <a:ext cx="914400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Информационный проект 9 «ю» класса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32569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ЦЕЛЬ ПРОЕКТА: </a:t>
            </a:r>
          </a:p>
        </p:txBody>
      </p:sp>
      <p:sp>
        <p:nvSpPr>
          <p:cNvPr id="6" name="Прямоугольная выноска 5"/>
          <p:cNvSpPr/>
          <p:nvPr/>
        </p:nvSpPr>
        <p:spPr>
          <a:xfrm>
            <a:off x="0" y="571480"/>
            <a:ext cx="3929026" cy="2857520"/>
          </a:xfrm>
          <a:prstGeom prst="wedgeRect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изучить значение битвы на Прохоровском поле (Курской битвы) как одной из ключевых битв Великой Отечественной Войны и одного из ключевых факторов Великой Победы.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929190" y="0"/>
            <a:ext cx="35918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ЗАДАЧИ ПРОЕКТА:</a:t>
            </a:r>
            <a:endParaRPr lang="ru-RU" sz="2800" dirty="0"/>
          </a:p>
        </p:txBody>
      </p:sp>
      <p:sp>
        <p:nvSpPr>
          <p:cNvPr id="10" name="Прямоугольная выноска 9"/>
          <p:cNvSpPr/>
          <p:nvPr/>
        </p:nvSpPr>
        <p:spPr>
          <a:xfrm>
            <a:off x="5214942" y="642918"/>
            <a:ext cx="2928958" cy="1714512"/>
          </a:xfrm>
          <a:prstGeom prst="wedgeRect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Стимулировать интерес к изучению и осмыслению важнейших событий военно-исторического прошлого России на примере одной из ключевых битв Великой Отечественной Войны </a:t>
            </a:r>
            <a:endParaRPr lang="ru-RU" sz="1600" b="1" dirty="0"/>
          </a:p>
        </p:txBody>
      </p:sp>
      <p:sp>
        <p:nvSpPr>
          <p:cNvPr id="11" name="Прямоугольная выноска 10"/>
          <p:cNvSpPr/>
          <p:nvPr/>
        </p:nvSpPr>
        <p:spPr>
          <a:xfrm>
            <a:off x="5786414" y="2857496"/>
            <a:ext cx="3357586" cy="1357322"/>
          </a:xfrm>
          <a:prstGeom prst="wedgeRect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font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Расширить знания  сверстников в области событий, персоналий, сопутствующих историческим победам на ратных полях России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ая выноска 11"/>
          <p:cNvSpPr/>
          <p:nvPr/>
        </p:nvSpPr>
        <p:spPr>
          <a:xfrm>
            <a:off x="5715008" y="4714884"/>
            <a:ext cx="3428992" cy="1500198"/>
          </a:xfrm>
          <a:prstGeom prst="wedgeRect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Создать  интерактивно – информационную видеоэкскурсию для учащихся школ города по музейному комплексу «Третье ратное поле России».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 descr="mJA6m3Hii8M8RKTX-seE6rW3EdOvDATvdm_hPB-W2-QJqGKQ3S3q7Ud_mSbp5R7tWIvVpqbbfXtIn_bpmazYyXaf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929066"/>
            <a:ext cx="2857488" cy="21341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078e2cee58b0bc54a5647fd2e5994a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60" y="4071942"/>
            <a:ext cx="2500330" cy="250033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131072" y="6150114"/>
            <a:ext cx="601292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РЕЗУЛЬТАТ ПРОЕКТА: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857356" y="0"/>
            <a:ext cx="61266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ЭТАПЫ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ПРОЕКТА (2025-2026 год): </a:t>
            </a:r>
            <a:endParaRPr lang="ru-RU" sz="28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prohorovk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0430" y="571480"/>
            <a:ext cx="2357454" cy="3586337"/>
          </a:xfrm>
          <a:prstGeom prst="rect">
            <a:avLst/>
          </a:prstGeom>
        </p:spPr>
      </p:pic>
      <p:sp>
        <p:nvSpPr>
          <p:cNvPr id="8" name="Прямоугольная выноска 7"/>
          <p:cNvSpPr/>
          <p:nvPr/>
        </p:nvSpPr>
        <p:spPr>
          <a:xfrm>
            <a:off x="0" y="642918"/>
            <a:ext cx="4071934" cy="2214578"/>
          </a:xfrm>
          <a:prstGeom prst="wedgeRect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ПОДГОТОВИТЕЛЬНЫЙ: </a:t>
            </a:r>
          </a:p>
          <a:p>
            <a:pPr algn="ctr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-Определение концепции, целей и задач проекта</a:t>
            </a:r>
          </a:p>
          <a:p>
            <a:pPr algn="ctr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-Распределение «социальных ролей»  участников проекта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ая выноска 8"/>
          <p:cNvSpPr/>
          <p:nvPr/>
        </p:nvSpPr>
        <p:spPr>
          <a:xfrm>
            <a:off x="5072066" y="500042"/>
            <a:ext cx="4071934" cy="2500330"/>
          </a:xfrm>
          <a:prstGeom prst="wedgeRect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ОСНОВНОЙ:</a:t>
            </a:r>
          </a:p>
          <a:p>
            <a:pPr algn="ctr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-Определение концепции, будущего видеоролика. </a:t>
            </a:r>
          </a:p>
          <a:p>
            <a:pPr algn="ctr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-Написание  сценария видеоэкскурсии.  </a:t>
            </a:r>
          </a:p>
          <a:p>
            <a:pPr algn="ctr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-Совершенствование навыков работы с видеоредакторами 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ая выноска 9"/>
          <p:cNvSpPr/>
          <p:nvPr/>
        </p:nvSpPr>
        <p:spPr>
          <a:xfrm>
            <a:off x="0" y="4500570"/>
            <a:ext cx="4714908" cy="1643074"/>
          </a:xfrm>
          <a:prstGeom prst="wedgeRect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ЗАКЛЮЧИТЕЛЬНЫЙ:</a:t>
            </a:r>
          </a:p>
          <a:p>
            <a:pPr algn="ctr"/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Съемка  и монтаж видеоролика.</a:t>
            </a:r>
          </a:p>
          <a:p>
            <a:pPr algn="ctr"/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Презентация видеоролика для учащихся  школы и города. </a:t>
            </a:r>
          </a:p>
          <a:p>
            <a:pPr algn="ctr"/>
            <a:endParaRPr lang="ru-RU" sz="2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2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157</Words>
  <PresentationFormat>Экран (4:3)</PresentationFormat>
  <Paragraphs>22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учитель</cp:lastModifiedBy>
  <cp:revision>23</cp:revision>
  <dcterms:created xsi:type="dcterms:W3CDTF">2025-12-03T09:19:24Z</dcterms:created>
  <dcterms:modified xsi:type="dcterms:W3CDTF">2025-12-04T09:05:58Z</dcterms:modified>
</cp:coreProperties>
</file>