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8" r:id="rId12"/>
    <p:sldId id="259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 snapToGrid="0">
      <p:cViewPr varScale="1">
        <p:scale>
          <a:sx n="85" d="100"/>
          <a:sy n="85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82A8E-1BB2-C949-3402-D303AEA473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Ребята</a:t>
            </a:r>
            <a:r>
              <a:rPr lang="en-US" dirty="0"/>
              <a:t>, </a:t>
            </a:r>
            <a:r>
              <a:rPr lang="en-US" dirty="0" err="1"/>
              <a:t>давайте</a:t>
            </a:r>
            <a:r>
              <a:rPr lang="en-US" dirty="0"/>
              <a:t> </a:t>
            </a:r>
            <a:r>
              <a:rPr lang="en-US" dirty="0" err="1"/>
              <a:t>поиграем</a:t>
            </a:r>
            <a:r>
              <a:rPr lang="en-US" dirty="0"/>
              <a:t> !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47D4BE-2E3F-ECE3-EC9D-3333363008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43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18020-2607-E251-9589-3CB9BEA57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Умнички</a:t>
            </a:r>
            <a:r>
              <a:rPr lang="ru-RU" dirty="0"/>
              <a:t> и умницы!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870C275-D7C4-940B-1648-A88FD9A150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39614" y="2014194"/>
            <a:ext cx="5912771" cy="4095142"/>
          </a:xfrm>
        </p:spPr>
      </p:pic>
    </p:spTree>
    <p:extLst>
      <p:ext uri="{BB962C8B-B14F-4D97-AF65-F5344CB8AC3E}">
        <p14:creationId xmlns:p14="http://schemas.microsoft.com/office/powerpoint/2010/main" val="3573086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33953C-29A0-5D7C-31CA-C7EE1BD8A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5)</a:t>
            </a:r>
            <a:r>
              <a:rPr lang="en-US" dirty="0" err="1"/>
              <a:t>Имя</a:t>
            </a:r>
            <a:r>
              <a:rPr lang="en-US" dirty="0"/>
              <a:t> </a:t>
            </a:r>
            <a:r>
              <a:rPr lang="en-US" dirty="0" err="1"/>
              <a:t>регента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малрлетнем</a:t>
            </a:r>
            <a:r>
              <a:rPr lang="en-US" dirty="0"/>
              <a:t> </a:t>
            </a:r>
            <a:r>
              <a:rPr lang="en-US" dirty="0" err="1"/>
              <a:t>Иване</a:t>
            </a:r>
            <a:r>
              <a:rPr lang="en-US" dirty="0"/>
              <a:t> lV?</a:t>
            </a:r>
            <a:endParaRPr lang="ru-RU" dirty="0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423C2695-8F9E-F0C9-F9B9-6F06CB9B0E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7219" y="2283169"/>
            <a:ext cx="5677561" cy="3932237"/>
          </a:xfrm>
        </p:spPr>
      </p:pic>
    </p:spTree>
    <p:extLst>
      <p:ext uri="{BB962C8B-B14F-4D97-AF65-F5344CB8AC3E}">
        <p14:creationId xmlns:p14="http://schemas.microsoft.com/office/powerpoint/2010/main" val="596284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D8DD0-EB24-80BF-3152-7D0856E54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Поздравляю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8CC13C4D-0C7E-9F9F-672E-0C10C4F3B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9686" y="1903790"/>
            <a:ext cx="6292628" cy="4311616"/>
          </a:xfrm>
        </p:spPr>
      </p:pic>
    </p:spTree>
    <p:extLst>
      <p:ext uri="{BB962C8B-B14F-4D97-AF65-F5344CB8AC3E}">
        <p14:creationId xmlns:p14="http://schemas.microsoft.com/office/powerpoint/2010/main" val="3327244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6442CF-7E01-C418-8691-0AB6AEEB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6)Главная платёжная единица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B5A0A79-25CF-6186-2F7B-F2B6EDAEA9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9291" y="2014194"/>
            <a:ext cx="6280327" cy="4303187"/>
          </a:xfrm>
        </p:spPr>
      </p:pic>
    </p:spTree>
    <p:extLst>
      <p:ext uri="{BB962C8B-B14F-4D97-AF65-F5344CB8AC3E}">
        <p14:creationId xmlns:p14="http://schemas.microsoft.com/office/powerpoint/2010/main" val="1846467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25F10-611D-69C9-68ED-4BDB13C7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Ура! Ура! Победа, победа!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B0B1DCD-FC53-BAF9-1FFB-07642EA61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1517" y="1995227"/>
            <a:ext cx="6068965" cy="4220179"/>
          </a:xfrm>
        </p:spPr>
      </p:pic>
    </p:spTree>
    <p:extLst>
      <p:ext uri="{BB962C8B-B14F-4D97-AF65-F5344CB8AC3E}">
        <p14:creationId xmlns:p14="http://schemas.microsoft.com/office/powerpoint/2010/main" val="3834974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94533-B878-D709-B754-0D69E6984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7)Город, где произошло восстание в 1547 году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5A38957-4F02-43A2-93D7-465D3B1D7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8940" y="2014194"/>
            <a:ext cx="6020584" cy="4186536"/>
          </a:xfrm>
        </p:spPr>
      </p:pic>
    </p:spTree>
    <p:extLst>
      <p:ext uri="{BB962C8B-B14F-4D97-AF65-F5344CB8AC3E}">
        <p14:creationId xmlns:p14="http://schemas.microsoft.com/office/powerpoint/2010/main" val="1468434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512EB-2C4A-CF3E-4383-3FD4EACD9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Вот так!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CFB79B9-38EE-8335-D240-C5A81E09BF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2518" y="1914468"/>
            <a:ext cx="6503195" cy="4492022"/>
          </a:xfrm>
        </p:spPr>
      </p:pic>
    </p:spTree>
    <p:extLst>
      <p:ext uri="{BB962C8B-B14F-4D97-AF65-F5344CB8AC3E}">
        <p14:creationId xmlns:p14="http://schemas.microsoft.com/office/powerpoint/2010/main" val="4072349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1810-FA67-C971-815F-05987D4D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8)Название собора, в котором проходило венчание на царство Ивана lV?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BB3AA32-9409-7B7E-4BED-938F53715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1329" y="2230769"/>
            <a:ext cx="5989147" cy="4136948"/>
          </a:xfrm>
        </p:spPr>
      </p:pic>
    </p:spTree>
    <p:extLst>
      <p:ext uri="{BB962C8B-B14F-4D97-AF65-F5344CB8AC3E}">
        <p14:creationId xmlns:p14="http://schemas.microsoft.com/office/powerpoint/2010/main" val="2336091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7F457-130E-6AAF-8019-FB04BD1D2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Всё правильно!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837DC06-0A29-C1FC-E694-E49910713F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5989" y="2014194"/>
            <a:ext cx="6317724" cy="4363910"/>
          </a:xfrm>
        </p:spPr>
      </p:pic>
    </p:spTree>
    <p:extLst>
      <p:ext uri="{BB962C8B-B14F-4D97-AF65-F5344CB8AC3E}">
        <p14:creationId xmlns:p14="http://schemas.microsoft.com/office/powerpoint/2010/main" val="2752202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2406C-2252-64B7-4C83-AE32C5CF7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9)Название реформы, которая была проведена в стране в 1535-1538?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3630609-A012-3A1F-E0B0-7DCC329AD6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9990" y="2258978"/>
            <a:ext cx="6003248" cy="4146689"/>
          </a:xfrm>
        </p:spPr>
      </p:pic>
    </p:spTree>
    <p:extLst>
      <p:ext uri="{BB962C8B-B14F-4D97-AF65-F5344CB8AC3E}">
        <p14:creationId xmlns:p14="http://schemas.microsoft.com/office/powerpoint/2010/main" val="2979255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9AAB2-E553-727C-202E-D4AEEC4C3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Ваша </a:t>
            </a:r>
            <a:r>
              <a:rPr lang="en-US" dirty="0" err="1"/>
              <a:t>цель</a:t>
            </a:r>
            <a:r>
              <a:rPr lang="en-US" dirty="0"/>
              <a:t> – заполнить </a:t>
            </a:r>
            <a:r>
              <a:rPr lang="en-US" dirty="0" err="1"/>
              <a:t>все</a:t>
            </a:r>
            <a:r>
              <a:rPr lang="en-US" dirty="0"/>
              <a:t> </a:t>
            </a:r>
            <a:r>
              <a:rPr lang="ru-RU" dirty="0"/>
              <a:t>я</a:t>
            </a:r>
            <a:r>
              <a:rPr lang="en-US" dirty="0" err="1"/>
              <a:t>чейки</a:t>
            </a:r>
            <a:r>
              <a:rPr lang="en-US" dirty="0"/>
              <a:t> кроссворда</a:t>
            </a:r>
            <a:endParaRPr lang="ru-RU" dirty="0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D8DF3F8E-08DF-4F56-64AF-2C2EBAA7E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5062" y="2014194"/>
            <a:ext cx="6896176" cy="4541384"/>
          </a:xfrm>
        </p:spPr>
      </p:pic>
    </p:spTree>
    <p:extLst>
      <p:ext uri="{BB962C8B-B14F-4D97-AF65-F5344CB8AC3E}">
        <p14:creationId xmlns:p14="http://schemas.microsoft.com/office/powerpoint/2010/main" val="2576204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685510-7671-40F2-BAA4-9FC778308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Браво!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892C34E-7140-A201-F02A-71B1942C77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9768" y="2283169"/>
            <a:ext cx="6014232" cy="4120863"/>
          </a:xfrm>
        </p:spPr>
      </p:pic>
    </p:spTree>
    <p:extLst>
      <p:ext uri="{BB962C8B-B14F-4D97-AF65-F5344CB8AC3E}">
        <p14:creationId xmlns:p14="http://schemas.microsoft.com/office/powerpoint/2010/main" val="700482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6237F-B2BB-0BED-0EF3-9306B4670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1)</a:t>
            </a:r>
            <a:r>
              <a:rPr lang="en-US" dirty="0" err="1"/>
              <a:t>Любимая</a:t>
            </a:r>
            <a:r>
              <a:rPr lang="en-US" dirty="0"/>
              <a:t> </a:t>
            </a:r>
            <a:r>
              <a:rPr lang="en-US" dirty="0" err="1"/>
              <a:t>игра</a:t>
            </a:r>
            <a:r>
              <a:rPr lang="en-US" dirty="0"/>
              <a:t> </a:t>
            </a:r>
            <a:r>
              <a:rPr lang="en-US" dirty="0" err="1"/>
              <a:t>Ивана</a:t>
            </a:r>
            <a:r>
              <a:rPr lang="en-US" dirty="0"/>
              <a:t> IV?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EBA10A0-8091-6606-5CF5-6C37CAF2A4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1825" y="2145506"/>
            <a:ext cx="5848350" cy="3848100"/>
          </a:xfrm>
        </p:spPr>
      </p:pic>
    </p:spTree>
    <p:extLst>
      <p:ext uri="{BB962C8B-B14F-4D97-AF65-F5344CB8AC3E}">
        <p14:creationId xmlns:p14="http://schemas.microsoft.com/office/powerpoint/2010/main" val="9796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2D8E4-7D38-4D17-BD90-C93FDB50B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Поздравляю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6013E93-3D76-D554-F7E3-6685ED107B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1291" y="2186407"/>
            <a:ext cx="5629417" cy="3932237"/>
          </a:xfrm>
        </p:spPr>
      </p:pic>
    </p:spTree>
    <p:extLst>
      <p:ext uri="{BB962C8B-B14F-4D97-AF65-F5344CB8AC3E}">
        <p14:creationId xmlns:p14="http://schemas.microsoft.com/office/powerpoint/2010/main" val="276964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9B386F-72A1-FD12-CD2A-BCB7CFFE2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2) </a:t>
            </a:r>
            <a:r>
              <a:rPr lang="en-US" dirty="0" err="1"/>
              <a:t>Титул</a:t>
            </a:r>
            <a:r>
              <a:rPr lang="en-US" dirty="0"/>
              <a:t>, </a:t>
            </a:r>
            <a:r>
              <a:rPr lang="en-US" dirty="0" err="1"/>
              <a:t>который</a:t>
            </a:r>
            <a:r>
              <a:rPr lang="en-US" dirty="0"/>
              <a:t> </a:t>
            </a:r>
            <a:r>
              <a:rPr lang="en-US" dirty="0" err="1"/>
              <a:t>принимает</a:t>
            </a:r>
            <a:r>
              <a:rPr lang="en-US" dirty="0"/>
              <a:t>     Иван lV в 1547?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F7348B0-94B5-E364-5858-18294BCF0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1291" y="2103438"/>
            <a:ext cx="5629417" cy="3932237"/>
          </a:xfrm>
        </p:spPr>
      </p:pic>
    </p:spTree>
    <p:extLst>
      <p:ext uri="{BB962C8B-B14F-4D97-AF65-F5344CB8AC3E}">
        <p14:creationId xmlns:p14="http://schemas.microsoft.com/office/powerpoint/2010/main" val="1299001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2FF8D1-3A3D-468A-8C9D-CBD0CAE2D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Ещё</a:t>
            </a:r>
            <a:r>
              <a:rPr lang="en-US" dirty="0"/>
              <a:t> </a:t>
            </a:r>
            <a:r>
              <a:rPr lang="en-US" dirty="0" err="1"/>
              <a:t>одна</a:t>
            </a:r>
            <a:r>
              <a:rPr lang="en-US" dirty="0"/>
              <a:t> </a:t>
            </a:r>
            <a:r>
              <a:rPr lang="en-US" dirty="0" err="1"/>
              <a:t>победа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9B91AEB-42B0-EBFD-32DF-1B17CDF8BC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5788" y="2283169"/>
            <a:ext cx="5700424" cy="3932237"/>
          </a:xfrm>
        </p:spPr>
      </p:pic>
    </p:spTree>
    <p:extLst>
      <p:ext uri="{BB962C8B-B14F-4D97-AF65-F5344CB8AC3E}">
        <p14:creationId xmlns:p14="http://schemas.microsoft.com/office/powerpoint/2010/main" val="3604419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528057-69FE-7A3F-50E3-4CE87F6D8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3) </a:t>
            </a:r>
            <a:r>
              <a:rPr lang="en-US" dirty="0" err="1"/>
              <a:t>Название</a:t>
            </a:r>
            <a:r>
              <a:rPr lang="en-US" dirty="0"/>
              <a:t> </a:t>
            </a:r>
            <a:r>
              <a:rPr lang="en-US" dirty="0" err="1"/>
              <a:t>собрания</a:t>
            </a:r>
            <a:r>
              <a:rPr lang="en-US" dirty="0"/>
              <a:t> </a:t>
            </a:r>
            <a:r>
              <a:rPr lang="en-US" dirty="0" err="1"/>
              <a:t>книг</a:t>
            </a:r>
            <a:r>
              <a:rPr lang="en-US" dirty="0"/>
              <a:t> </a:t>
            </a:r>
            <a:r>
              <a:rPr lang="en-US" dirty="0" err="1"/>
              <a:t>Ивана</a:t>
            </a:r>
            <a:r>
              <a:rPr lang="en-US" dirty="0"/>
              <a:t> lV?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1967003-6219-1164-A367-8CBB18AC69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1312" y="2283169"/>
            <a:ext cx="5700424" cy="3932237"/>
          </a:xfrm>
        </p:spPr>
      </p:pic>
    </p:spTree>
    <p:extLst>
      <p:ext uri="{BB962C8B-B14F-4D97-AF65-F5344CB8AC3E}">
        <p14:creationId xmlns:p14="http://schemas.microsoft.com/office/powerpoint/2010/main" val="296675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A4AABB-E3F3-DBFB-A583-B36A16BD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Вы</a:t>
            </a:r>
            <a:r>
              <a:rPr lang="ru-RU" dirty="0"/>
              <a:t> -</a:t>
            </a:r>
            <a:r>
              <a:rPr lang="en-US" dirty="0"/>
              <a:t> </a:t>
            </a:r>
            <a:r>
              <a:rPr lang="en-US" dirty="0" err="1"/>
              <a:t>большие</a:t>
            </a:r>
            <a:r>
              <a:rPr lang="en-US" dirty="0"/>
              <a:t> </a:t>
            </a:r>
            <a:r>
              <a:rPr lang="en-US" dirty="0" err="1"/>
              <a:t>молодцы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D233DBC-0D2D-94AD-6EDD-1B901CBD7E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2319" y="2103438"/>
            <a:ext cx="5647361" cy="3932237"/>
          </a:xfrm>
        </p:spPr>
      </p:pic>
    </p:spTree>
    <p:extLst>
      <p:ext uri="{BB962C8B-B14F-4D97-AF65-F5344CB8AC3E}">
        <p14:creationId xmlns:p14="http://schemas.microsoft.com/office/powerpoint/2010/main" val="2136978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37D85-8D0C-8FFC-DFF1-F0B33523F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4)Название монеты, появившейся во время денежной реформы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52B10B3-7BF9-BDE3-D1CC-83AA13B72B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2319" y="2283169"/>
            <a:ext cx="5647361" cy="3932237"/>
          </a:xfrm>
        </p:spPr>
      </p:pic>
    </p:spTree>
    <p:extLst>
      <p:ext uri="{BB962C8B-B14F-4D97-AF65-F5344CB8AC3E}">
        <p14:creationId xmlns:p14="http://schemas.microsoft.com/office/powerpoint/2010/main" val="4226477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Широкоэкранный</PresentationFormat>
  <Paragraphs>20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Century Gothic</vt:lpstr>
      <vt:lpstr>Garamond</vt:lpstr>
      <vt:lpstr>Савон</vt:lpstr>
      <vt:lpstr>Ребята, давайте поиграем !</vt:lpstr>
      <vt:lpstr>Ваша цель – заполнить все ячейки кроссворда</vt:lpstr>
      <vt:lpstr>1)Любимая игра Ивана IV?</vt:lpstr>
      <vt:lpstr>Поздравляю!</vt:lpstr>
      <vt:lpstr>2) Титул, который принимает     Иван lV в 1547?</vt:lpstr>
      <vt:lpstr>Ещё одна победа!</vt:lpstr>
      <vt:lpstr>3) Название собрания книг Ивана lV?</vt:lpstr>
      <vt:lpstr>Вы - большие молодцы!</vt:lpstr>
      <vt:lpstr>4)Название монеты, появившейся во время денежной реформы</vt:lpstr>
      <vt:lpstr>Умнички и умницы!</vt:lpstr>
      <vt:lpstr>5)Имя регента при малрлетнем Иване lV?</vt:lpstr>
      <vt:lpstr>Поздравляю!</vt:lpstr>
      <vt:lpstr>6)Главная платёжная единица</vt:lpstr>
      <vt:lpstr>Ура! Ура! Победа, победа!</vt:lpstr>
      <vt:lpstr>7)Город, где произошло восстание в 1547 году</vt:lpstr>
      <vt:lpstr>Вот так!</vt:lpstr>
      <vt:lpstr>8)Название собора, в котором проходило венчание на царство Ивана lV?</vt:lpstr>
      <vt:lpstr>Всё правильно!</vt:lpstr>
      <vt:lpstr>9)Название реформы, которая была проведена в стране в 1535-1538?</vt:lpstr>
      <vt:lpstr>Браво!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Ребята, давайте поиграем !</dc:title>
  <dc:creator>Кристина Шельмина</dc:creator>
  <cp:lastModifiedBy>Шельмина Наташа</cp:lastModifiedBy>
  <cp:revision>5</cp:revision>
  <dcterms:created xsi:type="dcterms:W3CDTF">2022-12-07T03:40:00Z</dcterms:created>
  <dcterms:modified xsi:type="dcterms:W3CDTF">2022-12-11T19:08:44Z</dcterms:modified>
</cp:coreProperties>
</file>