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2" r:id="rId5"/>
    <p:sldId id="256" r:id="rId6"/>
    <p:sldId id="257" r:id="rId7"/>
    <p:sldId id="258" r:id="rId8"/>
    <p:sldId id="259" r:id="rId9"/>
    <p:sldId id="260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E612B9-9CE7-59A2-D9B7-EAC6BF2CE3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D2F490-7A13-A380-AF8C-450F8F8861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707A9C-E346-6FAE-AF43-3AB8EF4AD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20314E-85AD-DD62-F47B-8D87D4CA2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5A8BE5-7BF3-6C71-FD6B-C06144792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092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2AB369-88E5-6658-F38A-9ACA03D4D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BACE1E3-39CC-CA61-F16B-1C3A6513B2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5E6345-1344-96F2-44E1-C328A715C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F7263B-4F14-0A35-12D6-EAEE7946F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981FD6-BF87-F174-8DF2-DB4E1E1AA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277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40F0201-2956-CB38-13C5-389B07AF8F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6CA0767-D261-E77B-F3E5-40E927C459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CCCD24-68BF-2074-F6A4-E71837C22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E094A6-3D8F-9719-D11A-6601C0818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3F5EB4-FCCE-5C68-0196-900387B0A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2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743933-975C-CB82-EE85-EE4A4BE6B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3CF53B-813D-24D4-29BF-549E717B60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F55D57-BB2C-AE5A-B6FD-F2A4E577E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66A822-FA7F-C5DB-1381-A42AC13CC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B269D9-FFAC-F74E-8B33-9D5F30C4B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099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FFA33C-E02C-7644-F869-924EF6A5C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C347A8-ACD8-59EA-4441-A04D9E9B7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233EB4-64B6-C868-6F05-BF8CB8843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5E2252-6781-05C6-0A9D-D7E2410FD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171E41-A547-472B-73C8-31A7DA2A1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284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BB4DA1-0066-4FDA-1EBD-65D169AE9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923F17-343E-B4CB-D2D6-27699BD8BD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B9BBB2-661C-316B-4B13-AADD865B12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CF87CEC-DFF9-0F8C-6EB2-568227E53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576E29-B242-5DEE-D2E4-6C7F97ACC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BC15A8-4760-4DA7-60AF-52279D4E9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673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3EF75-9174-25CA-997E-761FF2B11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6E561A-DE70-C767-EEE2-667E45CDA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8D28076-76CF-2A72-F432-4AF4207827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045702D-CC8D-A016-2F98-A710A6CDB1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DF4344D-EBD1-3C78-5EA8-DAECB09360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ACA55D6-FC31-4ADB-8355-AC00C7AF2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1C98F99-96C5-FFE8-8DF7-BD0E2A176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BB4CCF-2E30-371E-B138-0FA0555C6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3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FB9B6-A429-94B9-E756-71966B22C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171082D-0A50-635D-130E-D0D508A18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5D1AE8D-E0C6-85FE-8FE3-3633D56A5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4735824-B35F-DA35-2420-F2A31D155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90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D8F58BD-A3EF-4692-EC79-7C5D77ACA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3BE5129-105E-2534-64B1-A16423126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09E23C7-B650-AC53-DAFD-7ECA04A63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426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03B640-D5E9-1368-317F-E1F8D13CB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E0F2A2-DB29-1030-4970-186AE38D9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F0F5D4D-8B1A-7348-D545-6B14277880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CC7ACD-12B1-E9AD-6E67-C462805C0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716A3F3-BE9F-F513-B35D-6D71F671C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46F337-4160-C604-C48B-C4C45EBDD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470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32DBE7-9ADB-0EC8-1CE3-A923985AE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D8115FB-1C4B-A010-48AA-A06A9D20B6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289A7D8-310E-5319-BC46-0E8FA6E0AD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E94262-D2D8-B82B-06BC-907244089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03D997-F48A-3129-3241-160612C58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11208BA-8114-B830-B4CD-8413CBB2F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793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0361E0-C360-C3EA-EED8-C69F69695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C59BE2-3385-AEFA-ECF3-01C554053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7D675E-AE19-CF8E-91D5-4610B0F9F1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AB59B-8CAF-4322-ACCA-2CF5A0570DE5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D54F96-7A09-0A50-D93B-373390F249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ED3AC4-90E6-075D-64F9-EBF791502C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E3C90-8EEA-4B6D-8234-65737F3BD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09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FC1B05-B6B2-11D8-281D-1AEA56190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7378"/>
            <a:ext cx="11915335" cy="670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459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49898E-714D-1111-8AC8-331056E7C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82" y="939188"/>
            <a:ext cx="11014836" cy="497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902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F1FC81-F91D-01A6-41F4-64D3D6886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69" y="105507"/>
            <a:ext cx="11816862" cy="664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882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A4B923-D34F-CB78-F6E3-926BDE0BD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748" y="-140678"/>
            <a:ext cx="12433496" cy="777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796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3E22D4-9A18-D2B7-9DB5-DF8A7F94D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371" y="0"/>
            <a:ext cx="4572000" cy="28860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072D63-7E50-C8CC-EB5B-58720B7DA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3023" y="138191"/>
            <a:ext cx="4572000" cy="28860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2202B0F-E1BC-2DD5-36F6-21DF385597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272" y="3429000"/>
            <a:ext cx="4572000" cy="28860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EB462E-2A03-3728-1DE0-02835333E6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5829" y="3348037"/>
            <a:ext cx="40671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86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03638B-FA19-2603-595C-08E9D9552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6361" y="-959241"/>
            <a:ext cx="13164722" cy="877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972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74B8E8-B95A-DDEC-DF70-57DA56BC1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41094"/>
            <a:ext cx="12510281" cy="83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82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BFDF52-8154-8B62-E89C-CCBFBD3DE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9631" y="-909320"/>
            <a:ext cx="13014960" cy="867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44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99F807-B629-BA01-0563-BB822FD6F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6" y="10550"/>
            <a:ext cx="12173243" cy="684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782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9CD281-4874-B62D-E906-8ED9FA40C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812" y="-1167618"/>
            <a:ext cx="10910375" cy="815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4455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New</dc:creator>
  <cp:lastModifiedBy>New</cp:lastModifiedBy>
  <cp:revision>2</cp:revision>
  <dcterms:created xsi:type="dcterms:W3CDTF">2023-11-23T18:05:32Z</dcterms:created>
  <dcterms:modified xsi:type="dcterms:W3CDTF">2023-11-23T18:21:11Z</dcterms:modified>
</cp:coreProperties>
</file>