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8"/>
  </p:notesMasterIdLst>
  <p:sldIdLst>
    <p:sldId id="256" r:id="rId2"/>
    <p:sldId id="257" r:id="rId3"/>
    <p:sldId id="28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81" r:id="rId3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565"/>
    <a:srgbClr val="FFCC00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2" autoAdjust="0"/>
    <p:restoredTop sz="94660"/>
  </p:normalViewPr>
  <p:slideViewPr>
    <p:cSldViewPr snapToGrid="0">
      <p:cViewPr>
        <p:scale>
          <a:sx n="50" d="100"/>
          <a:sy n="50" d="100"/>
        </p:scale>
        <p:origin x="-1950" y="-7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4103683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00f86f9dc8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00f86f9dc8_0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03f2636cf6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303f2636cf6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03f2636cf6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03f2636cf6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03f2636cf6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03f2636cf6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03f2636cf6_1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03f2636cf6_1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03f2636cf6_1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03f2636cf6_1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03f2636cf6_1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03f2636cf6_1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03f2636cf6_1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03f2636cf6_1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03f2636cf6_1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03f2636cf6_1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03f2636cf6_1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03f2636cf6_1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03f2636cf6_1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303f2636cf6_1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03f2636cf6_1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03f2636cf6_1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03f2636cf6_1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03f2636cf6_1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03f2636cf6_1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03f2636cf6_1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03f2636cf6_1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03f2636cf6_1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03f2636cf6_1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303f2636cf6_1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03f2636cf6_1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303f2636cf6_1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3f2636cf6_1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03f2636cf6_1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3f2636cf6_1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03f2636cf6_1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3f2636cf6_1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03f2636cf6_1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3f2636cf6_1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03f2636cf6_1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3f2636cf6_1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03f2636cf6_1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3f2636cf6_1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03f2636cf6_1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3f2636cf6_1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03f2636cf6_1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3f2636cf6_1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03f2636cf6_1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3f2636cf6_1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03f2636cf6_1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3f2636cf6_1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03f2636cf6_1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03f2636cf6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03f2636cf6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03f2636cf6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03f2636cf6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03f2636cf6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03f2636cf6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03f2636cf6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03f2636cf6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03f2636cf6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03f2636cf6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03f2636cf6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03f2636cf6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slide3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&#1053;&#1086;&#1074;&#1086;&#1075;&#1086;&#1076;&#1085;&#1080;&#1077;%20&#1080;&#1075;&#1088;&#1091;&#1096;&#1082;&#1080;.mp3" TargetMode="Externa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&#1048;&#1088;&#1080;&#1085;&#1072;%20&#1040;&#1083;&#1077;&#1075;&#1088;&#1086;&#1074;&#1072;%20&#1089;%20&#1076;&#1085;&#1077;&#1084;%20&#1088;&#1086;&#1078;&#1076;&#1077;&#1085;&#1080;&#1103;.mp3" TargetMode="Externa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Valentin_Strykalo_-_Nashe_Leto_rington_65792354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basta-sansara-79557864_Q8c4T8NM.mp3" TargetMode="Externa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&#1059;&#1083;&#1099;&#1073;&#1072;&#1081;&#1089;&#1103;.mp3" TargetMode="Externa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Galibri_Mavik_-_CHak_Norris_74005393.mp3" TargetMode="Externa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SHaman_-_YA_Russkijj_74784393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KHABIB_-_YAgoda_malinka_71770520.mp3" TargetMode="Externa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5utra-davajj-sbezhim-iskorki-79395301_Tgm59N24.mp3" TargetMode="Externa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zhuki-batarejjka-47951478_F47mvgpl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3.xml"/><Relationship Id="rId18" Type="http://schemas.openxmlformats.org/officeDocument/2006/relationships/slide" Target="slide24.xml"/><Relationship Id="rId26" Type="http://schemas.openxmlformats.org/officeDocument/2006/relationships/slide" Target="slide36.xml"/><Relationship Id="rId3" Type="http://schemas.openxmlformats.org/officeDocument/2006/relationships/image" Target="../media/image2.jpeg"/><Relationship Id="rId21" Type="http://schemas.openxmlformats.org/officeDocument/2006/relationships/slide" Target="slide21.xml"/><Relationship Id="rId34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8.xml"/><Relationship Id="rId17" Type="http://schemas.openxmlformats.org/officeDocument/2006/relationships/slide" Target="slide23.xml"/><Relationship Id="rId25" Type="http://schemas.openxmlformats.org/officeDocument/2006/relationships/slide" Target="slide28.xml"/><Relationship Id="rId33" Type="http://schemas.openxmlformats.org/officeDocument/2006/relationships/slide" Target="slide6.xml"/><Relationship Id="rId2" Type="http://schemas.openxmlformats.org/officeDocument/2006/relationships/notesSlide" Target="../notesSlides/notesSlide2.xml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29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7.xml"/><Relationship Id="rId24" Type="http://schemas.openxmlformats.org/officeDocument/2006/relationships/slide" Target="slide29.xml"/><Relationship Id="rId32" Type="http://schemas.openxmlformats.org/officeDocument/2006/relationships/slide" Target="slide35.xml"/><Relationship Id="rId37" Type="http://schemas.openxmlformats.org/officeDocument/2006/relationships/slide" Target="slide10.xml"/><Relationship Id="rId5" Type="http://schemas.openxmlformats.org/officeDocument/2006/relationships/slide" Target="slide5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28" Type="http://schemas.openxmlformats.org/officeDocument/2006/relationships/slide" Target="slide31.xml"/><Relationship Id="rId36" Type="http://schemas.openxmlformats.org/officeDocument/2006/relationships/slide" Target="slide9.xml"/><Relationship Id="rId10" Type="http://schemas.openxmlformats.org/officeDocument/2006/relationships/slide" Target="slide16.xml"/><Relationship Id="rId19" Type="http://schemas.openxmlformats.org/officeDocument/2006/relationships/slide" Target="slide25.xml"/><Relationship Id="rId31" Type="http://schemas.openxmlformats.org/officeDocument/2006/relationships/slide" Target="slide34.xml"/><Relationship Id="rId4" Type="http://schemas.openxmlformats.org/officeDocument/2006/relationships/slide" Target="slide3.xml"/><Relationship Id="rId9" Type="http://schemas.openxmlformats.org/officeDocument/2006/relationships/slide" Target="slide15.xml"/><Relationship Id="rId14" Type="http://schemas.openxmlformats.org/officeDocument/2006/relationships/slide" Target="slide12.xml"/><Relationship Id="rId22" Type="http://schemas.openxmlformats.org/officeDocument/2006/relationships/slide" Target="slide20.xml"/><Relationship Id="rId27" Type="http://schemas.openxmlformats.org/officeDocument/2006/relationships/slide" Target="slide30.xml"/><Relationship Id="rId30" Type="http://schemas.openxmlformats.org/officeDocument/2006/relationships/slide" Target="slide33.xml"/><Relationship Id="rId35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Tatyana_Kurtukova_-_Matushka_77039937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Sergejj_Lazarev_-_JEto_vsjo_ona_79379955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azalea-hardy-pedro-pedro-pedro-79637959_gdVx4TJ0.mp3" TargetMode="Externa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&#1041;&#1086;&#1073;&#1088;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&#1050;&#1091;&#1089;&#1090;&#1091;&#1080;&#1094;&#1072;.mp3" TargetMode="Externa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Zveri_-_Rajjony-kvartaly_48615155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nileto_-_LYUBIMKA_66977012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Nadezhda_Kadysheva_i_ansambl_Zolotoe_kolco_-_Plyvet_venochek_79405984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Sergejj_Lazarev_-_V_samoe_serdce_53298542.mp3" TargetMode="External"/><Relationship Id="rId6" Type="http://schemas.openxmlformats.org/officeDocument/2006/relationships/image" Target="../media/image12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Lyusya_CHebotina_-_SOLNCE_MONAKO_73236442.mp3" TargetMode="Externa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Vanya_Dmitrienko_-_Venera-YUpiter_72161992.mp3" TargetMode="Externa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jony-kometa-79393362_06vzVtIn.mp3" TargetMode="Externa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Klava_Koka_-_Pokinula_chat_68462517.mp3" TargetMode="External"/><Relationship Id="rId6" Type="http://schemas.openxmlformats.org/officeDocument/2006/relationships/image" Target="../media/image14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nyusha-cunami-48394462_tv5JF72o.mp3" TargetMode="External"/><Relationship Id="rId6" Type="http://schemas.openxmlformats.org/officeDocument/2006/relationships/image" Target="../media/image15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&#1058;&#1086;&#1087;&#1086;&#1083;&#1080;&#1085;&#1099;&#1081;%20&#1087;&#1091;&#1093;.mp3" TargetMode="Externa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Vremya_i_Steklo_-_Imya_505_48035694.mp3" TargetMode="External"/><Relationship Id="rId6" Type="http://schemas.openxmlformats.org/officeDocument/2006/relationships/image" Target="../media/image16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&#1089;&#1087;&#1077;&#1082;&#1090;&#1072;&#1082;&#1083;&#1100;%20&#1086;&#1082;&#1086;&#1085;&#1095;&#1077;&#1085;.mp3" TargetMode="Externa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&#1053;&#1086;&#1074;&#1086;&#1075;&#1086;&#1076;&#1085;&#1080;&#1077;%20&#1080;&#1075;&#1088;&#1091;&#1096;&#1082;&#1080;.mp3" TargetMode="Externa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&#1052;&#1072;&#1082;&#1089;&#1080;&#1084;%20-%20&#1079;&#1085;&#1072;&#1077;&#1096;&#1100;%20&#1083;&#1080;%20&#1090;&#1099;.mp3" TargetMode="Externa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&#1052;&#1072;&#1088;&#1096;&#1088;&#1091;&#1090;&#1082;&#1072;.mp3" TargetMode="Externa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Galibri_Mavik_-_ederiko_ellini_72996516.mp3" TargetMode="Externa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Raca_-_Pchelovod_66791242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DaBro_-_JEto_yunost_moya_71136192.mp3" TargetMode="Externa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9;&#1083;&#1080;&#1074;&#1072;&#1077;&#1074;&#1072;\&#1055;&#1083;&#1072;&#1085;&#1099;%20&#1087;&#1077;&#1076;&#1072;&#1075;&#1086;&#1075;&#1072;%20&#1086;&#1088;&#1075;&#1072;&#1085;&#1080;&#1079;&#1072;&#1090;&#1086;&#1088;&#1072;\2025-2026%20&#1075;\&#1052;&#1091;&#1079;&#1099;&#1082;&#1072;&#1083;&#1100;&#1085;&#1086;&#1077;%20&#1083;&#1086;&#1090;&#1086;\polina-gagarina-kukushka-48213618_mcsYGrx5.mp3" TargetMode="Externa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3115625" y="2082275"/>
            <a:ext cx="4273200" cy="15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9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026" name="Picture 2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звук 5">
            <a:hlinkClick r:id="rId4" action="ppaction://hlinksldjump" highlightClick="1">
              <a:snd r:embed="rId5" name="applause.wav" builtIn="1"/>
            </a:hlinkClick>
          </p:cNvPr>
          <p:cNvSpPr/>
          <p:nvPr/>
        </p:nvSpPr>
        <p:spPr>
          <a:xfrm>
            <a:off x="8665535" y="4625163"/>
            <a:ext cx="287079" cy="340242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2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4" name="Google Shape;13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1"/>
          <p:cNvSpPr txBox="1"/>
          <p:nvPr/>
        </p:nvSpPr>
        <p:spPr>
          <a:xfrm>
            <a:off x="2400825" y="1443375"/>
            <a:ext cx="47940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Новогодние игрушки</a:t>
            </a:r>
            <a:endParaRPr sz="32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Самоцветы</a:t>
            </a:r>
            <a:endParaRPr sz="32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1100"/>
              </a:spcBef>
              <a:spcAft>
                <a:spcPts val="1100"/>
              </a:spcAft>
              <a:buNone/>
            </a:pPr>
            <a:endParaRPr sz="4800" dirty="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6" name="Google Shape;136;p21"/>
          <p:cNvSpPr txBox="1"/>
          <p:nvPr/>
        </p:nvSpPr>
        <p:spPr>
          <a:xfrm>
            <a:off x="6343650" y="3049850"/>
            <a:ext cx="1061075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4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35</a:t>
            </a:r>
            <a:endParaRPr sz="44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Новогодние игр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10316" y="3551274"/>
            <a:ext cx="427518" cy="427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4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2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4" name="Google Shape;14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2"/>
          <p:cNvSpPr txBox="1"/>
          <p:nvPr/>
        </p:nvSpPr>
        <p:spPr>
          <a:xfrm>
            <a:off x="2400825" y="1435600"/>
            <a:ext cx="53610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 Днём Рождения!!!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Ирина Аллегрова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6" name="Google Shape;146;p22"/>
          <p:cNvSpPr txBox="1"/>
          <p:nvPr/>
        </p:nvSpPr>
        <p:spPr>
          <a:xfrm>
            <a:off x="6362700" y="3049850"/>
            <a:ext cx="1042025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60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рина Алегрова с днем рожде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42213" y="3666904"/>
            <a:ext cx="407581" cy="407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9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2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4" name="Google Shape;154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3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Яхта, парус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Валентин Стрыкало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56" name="Google Shape;156;p23"/>
          <p:cNvSpPr txBox="1"/>
          <p:nvPr/>
        </p:nvSpPr>
        <p:spPr>
          <a:xfrm>
            <a:off x="6510950" y="3049850"/>
            <a:ext cx="8937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10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Valentin_Strykalo_-_Nashe_Leto_rington_6579235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74110" y="3571209"/>
            <a:ext cx="386317" cy="386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2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4" name="Google Shape;16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4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Сансара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Баста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6" name="Google Shape;166;p24"/>
          <p:cNvSpPr txBox="1"/>
          <p:nvPr/>
        </p:nvSpPr>
        <p:spPr>
          <a:xfrm>
            <a:off x="6510950" y="3049850"/>
            <a:ext cx="8937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11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basta-sansara-79557864_Q8c4T8N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57153" y="3551275"/>
            <a:ext cx="533843" cy="533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2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4" name="Google Shape;17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5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Улыбайся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 algn="ctr">
              <a:lnSpc>
                <a:spcPct val="115000"/>
              </a:lnSpc>
            </a:pPr>
            <a:r>
              <a:rPr lang="en-US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Iowa</a:t>
            </a:r>
            <a:endParaRPr lang="en-US" sz="4800" dirty="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76" name="Google Shape;176;p25"/>
          <p:cNvSpPr txBox="1"/>
          <p:nvPr/>
        </p:nvSpPr>
        <p:spPr>
          <a:xfrm>
            <a:off x="6510950" y="3049850"/>
            <a:ext cx="8937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12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Улыбайс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78419" y="3635006"/>
            <a:ext cx="386316" cy="386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2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4" name="Google Shape;184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6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Чак Норрис 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Galibri &amp; Mavik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86" name="Google Shape;186;p26"/>
          <p:cNvSpPr txBox="1"/>
          <p:nvPr/>
        </p:nvSpPr>
        <p:spPr>
          <a:xfrm>
            <a:off x="6510950" y="3049850"/>
            <a:ext cx="8937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13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Galibri_Mavik_-_CHak_Norris_7400539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20949" y="3603108"/>
            <a:ext cx="386316" cy="386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4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2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4" name="Google Shape;194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7"/>
          <p:cNvSpPr txBox="1"/>
          <p:nvPr/>
        </p:nvSpPr>
        <p:spPr>
          <a:xfrm>
            <a:off x="2346425" y="1443375"/>
            <a:ext cx="52755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Я Русский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 algn="ctr"/>
            <a:r>
              <a:rPr lang="en-US" sz="4100" dirty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SHAMAN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96" name="Google Shape;196;p27"/>
          <p:cNvSpPr txBox="1"/>
          <p:nvPr/>
        </p:nvSpPr>
        <p:spPr>
          <a:xfrm>
            <a:off x="6038850" y="3049850"/>
            <a:ext cx="13658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55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SHaman_-_YA_Russkijj_7478439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016641" y="3561907"/>
            <a:ext cx="406252" cy="406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2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2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4" name="Google Shape;20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8"/>
          <p:cNvSpPr txBox="1"/>
          <p:nvPr/>
        </p:nvSpPr>
        <p:spPr>
          <a:xfrm>
            <a:off x="1860698" y="1443375"/>
            <a:ext cx="5761327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Ягода малинка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err="1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Хабиб</a:t>
            </a:r>
            <a:endParaRPr sz="36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6" name="Google Shape;206;p28"/>
          <p:cNvSpPr txBox="1"/>
          <p:nvPr/>
        </p:nvSpPr>
        <p:spPr>
          <a:xfrm>
            <a:off x="6038850" y="3049850"/>
            <a:ext cx="13658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77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KHABIB_-_YAgoda_malinka_7177052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63478" y="3624374"/>
            <a:ext cx="407581" cy="407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2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4" name="Google Shape;214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9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Искорки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5утра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16" name="Google Shape;216;p29"/>
          <p:cNvSpPr txBox="1"/>
          <p:nvPr/>
        </p:nvSpPr>
        <p:spPr>
          <a:xfrm>
            <a:off x="6019800" y="3049850"/>
            <a:ext cx="138485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88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5utra-davajj-sbezhim-iskorki-79395301_Tgm59N2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20948" y="3549946"/>
            <a:ext cx="460744" cy="460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3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4" name="Google Shape;22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0"/>
          <p:cNvSpPr txBox="1"/>
          <p:nvPr/>
        </p:nvSpPr>
        <p:spPr>
          <a:xfrm>
            <a:off x="2400825" y="14666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Батарейка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Жуки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6" name="Google Shape;226;p30"/>
          <p:cNvSpPr txBox="1"/>
          <p:nvPr/>
        </p:nvSpPr>
        <p:spPr>
          <a:xfrm>
            <a:off x="6153150" y="3049850"/>
            <a:ext cx="12515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90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zhuki-batarejjka-47951478_F47mvgp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52846" y="3498112"/>
            <a:ext cx="470047" cy="470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8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5171015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15998" y="711172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+mj-lt"/>
                <a:cs typeface="Aharoni" pitchFamily="2" charset="-79"/>
                <a:hlinkClick r:id="rId4" action="ppaction://hlinksldjump"/>
              </a:rPr>
              <a:t>1</a:t>
            </a:r>
            <a:endParaRPr lang="ru-RU" sz="3200" b="1" dirty="0">
              <a:latin typeface="+mj-lt"/>
              <a:cs typeface="Aharoni" pitchFamily="2" charset="-79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794249" y="729980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+mj-lt"/>
                <a:cs typeface="Aharoni" pitchFamily="2" charset="-79"/>
                <a:hlinkClick r:id="rId5" action="ppaction://hlinksldjump"/>
              </a:rPr>
              <a:t>3</a:t>
            </a:r>
            <a:endParaRPr lang="ru-RU" sz="3200" b="1" dirty="0">
              <a:latin typeface="+mj-lt"/>
              <a:cs typeface="Aharoni" pitchFamily="2" charset="-79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994469" y="731917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+mj-lt"/>
                <a:cs typeface="Aharoni" pitchFamily="2" charset="-79"/>
                <a:hlinkClick r:id="rId6" action="ppaction://hlinksldjump"/>
              </a:rPr>
              <a:t>2</a:t>
            </a:r>
            <a:endParaRPr lang="ru-RU" sz="3200" b="1" dirty="0">
              <a:latin typeface="+mj-lt"/>
              <a:cs typeface="Aharoni" pitchFamily="2" charset="-79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849426" y="3421747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7" action="ppaction://hlinksldjump"/>
              </a:rPr>
              <a:t>60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144332" y="727704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latin typeface="+mj-lt"/>
                <a:cs typeface="Aharoni" pitchFamily="2" charset="-79"/>
                <a:hlinkClick r:id="rId8" action="ppaction://hlinksldjump"/>
              </a:rPr>
              <a:t>12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929969" y="728165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latin typeface="+mj-lt"/>
                <a:cs typeface="Aharoni" pitchFamily="2" charset="-79"/>
                <a:hlinkClick r:id="rId9" action="ppaction://hlinksldjump"/>
              </a:rPr>
              <a:t>13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050377" y="3433266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10" action="ppaction://hlinksldjump"/>
              </a:rPr>
              <a:t>55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908528" y="3432718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11" action="ppaction://hlinksldjump"/>
              </a:rPr>
              <a:t>77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562088" y="3430889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12" action="ppaction://hlinksldjump"/>
              </a:rPr>
              <a:t>88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378942" y="716647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latin typeface="+mj-lt"/>
                <a:cs typeface="Aharoni" pitchFamily="2" charset="-79"/>
                <a:hlinkClick r:id="rId13" action="ppaction://hlinksldjump"/>
              </a:rPr>
              <a:t>11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592015" y="716647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latin typeface="+mj-lt"/>
                <a:cs typeface="Aharoni" pitchFamily="2" charset="-79"/>
                <a:hlinkClick r:id="rId14" action="ppaction://hlinksldjump"/>
              </a:rPr>
              <a:t>10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8364812" y="3426754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15" action="ppaction://hlinksldjump"/>
              </a:rPr>
              <a:t>90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7393497" y="707597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latin typeface="+mj-lt"/>
                <a:cs typeface="Aharoni" pitchFamily="2" charset="-79"/>
                <a:hlinkClick r:id="rId16" action="ppaction://hlinksldjump"/>
              </a:rPr>
              <a:t>20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303627" y="2099261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17" action="ppaction://hlinksldjump"/>
              </a:rPr>
              <a:t>30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8218932" y="726647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latin typeface="+mj-lt"/>
                <a:cs typeface="Aharoni" pitchFamily="2" charset="-79"/>
                <a:hlinkClick r:id="rId18" action="ppaction://hlinksldjump"/>
              </a:rPr>
              <a:t>22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547366" y="2075179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19" action="ppaction://hlinksldjump"/>
              </a:rPr>
              <a:t>40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8211561" y="2077866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20" action="ppaction://hlinksldjump"/>
              </a:rPr>
              <a:t>45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553649" y="730071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latin typeface="+mj-lt"/>
                <a:cs typeface="Aharoni" pitchFamily="2" charset="-79"/>
                <a:hlinkClick r:id="rId21" action="ppaction://hlinksldjump"/>
              </a:rPr>
              <a:t>19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5726404" y="721653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22" action="ppaction://hlinksldjump"/>
              </a:rPr>
              <a:t>15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252523" y="2070596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23" action="ppaction://hlinksldjump"/>
              </a:rPr>
              <a:t>25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083896" y="3423681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24" action="ppaction://hlinksldjump"/>
              </a:rPr>
              <a:t>75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4245608" y="3431565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25" action="ppaction://hlinksldjump"/>
              </a:rPr>
              <a:t>70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10" name="5-конечная звезда 9">
            <a:hlinkClick r:id="rId26" action="ppaction://hlinksldjump"/>
          </p:cNvPr>
          <p:cNvSpPr/>
          <p:nvPr/>
        </p:nvSpPr>
        <p:spPr>
          <a:xfrm>
            <a:off x="4068282" y="4260113"/>
            <a:ext cx="669851" cy="618164"/>
          </a:xfrm>
          <a:prstGeom prst="star5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779063" y="2070772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27" action="ppaction://hlinksldjump"/>
              </a:rPr>
              <a:t>28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530109" y="2090838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28" action="ppaction://hlinksldjump"/>
              </a:rPr>
              <a:t>29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719297" y="3423323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29" action="ppaction://hlinksldjump"/>
              </a:rPr>
              <a:t>80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088584" y="2078718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30" action="ppaction://hlinksldjump"/>
              </a:rPr>
              <a:t>31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1000913" y="2070773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31" action="ppaction://hlinksldjump"/>
              </a:rPr>
              <a:t>26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923884" y="2084952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32" action="ppaction://hlinksldjump"/>
              </a:rPr>
              <a:t>33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7385968" y="2085433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33" action="ppaction://hlinksldjump"/>
              </a:rPr>
              <a:t>44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69363" y="3437016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34" action="ppaction://hlinksldjump"/>
              </a:rPr>
              <a:t>50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2667852" y="3447888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35" action="ppaction://hlinksldjump"/>
              </a:rPr>
              <a:t>66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3468357" y="3437014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cs typeface="Aharoni" pitchFamily="2" charset="-79"/>
                <a:hlinkClick r:id="rId36" action="ppaction://hlinksldjump"/>
              </a:rPr>
              <a:t>69</a:t>
            </a:r>
            <a:endParaRPr lang="ru-RU" sz="2700" b="1" dirty="0">
              <a:latin typeface="+mj-lt"/>
              <a:cs typeface="Aharoni" pitchFamily="2" charset="-79"/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712467" y="2071772"/>
            <a:ext cx="626788" cy="602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latin typeface="+mj-lt"/>
                <a:hlinkClick r:id="rId37" action="ppaction://hlinksldjump"/>
              </a:rPr>
              <a:t>35</a:t>
            </a:r>
            <a:endParaRPr lang="ru-RU" sz="27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3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4" name="Google Shape;234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1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Матушка </a:t>
            </a:r>
            <a:r>
              <a:rPr lang="ru" sz="410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Земля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Татьяна Куртукова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36" name="Google Shape;236;p31"/>
          <p:cNvSpPr txBox="1"/>
          <p:nvPr/>
        </p:nvSpPr>
        <p:spPr>
          <a:xfrm>
            <a:off x="6510950" y="3049850"/>
            <a:ext cx="8937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15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Tatyana_Kurtukova_-_Matushka_7703993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52846" y="3624373"/>
            <a:ext cx="407581" cy="407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1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43" name="Google Shape;243;p3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4" name="Google Shape;244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2"/>
          <p:cNvSpPr txBox="1"/>
          <p:nvPr/>
        </p:nvSpPr>
        <p:spPr>
          <a:xfrm>
            <a:off x="2393050" y="119652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Это всё она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Сергей Лазарев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46" name="Google Shape;246;p32"/>
          <p:cNvSpPr txBox="1"/>
          <p:nvPr/>
        </p:nvSpPr>
        <p:spPr>
          <a:xfrm>
            <a:off x="6510950" y="3049850"/>
            <a:ext cx="8937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19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Sergejj_Lazarev_-_JEto_vsjo_ona_7937995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10315" y="3581841"/>
            <a:ext cx="428847" cy="428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3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4" name="Google Shape;254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3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Azalea hardy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Pedro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6" name="Google Shape;256;p33"/>
          <p:cNvSpPr txBox="1"/>
          <p:nvPr/>
        </p:nvSpPr>
        <p:spPr>
          <a:xfrm>
            <a:off x="6425500" y="3049850"/>
            <a:ext cx="9792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20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azalea-hardy-pedro-pedro-pedro-79637959_gdVx4TJ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84743" y="3592476"/>
            <a:ext cx="396949" cy="396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4" name="Google Shape;264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4"/>
          <p:cNvSpPr txBox="1"/>
          <p:nvPr/>
        </p:nvSpPr>
        <p:spPr>
          <a:xfrm>
            <a:off x="1911325" y="1513300"/>
            <a:ext cx="5959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Бобр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 dirty="0" err="1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Slava</a:t>
            </a:r>
            <a:r>
              <a:rPr lang="en-US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100" dirty="0" err="1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Skripka</a:t>
            </a:r>
            <a:endParaRPr lang="ru-RU" sz="4100" dirty="0" smtClean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66" name="Google Shape;266;p34"/>
          <p:cNvSpPr txBox="1"/>
          <p:nvPr/>
        </p:nvSpPr>
        <p:spPr>
          <a:xfrm>
            <a:off x="6510950" y="3049850"/>
            <a:ext cx="893700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4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 sz="44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Боб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78417" y="3592475"/>
            <a:ext cx="386317" cy="386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3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4" name="Google Shape;274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35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Кустурица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Братья Грим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76" name="Google Shape;276;p35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22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Кустуиц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71330" y="3518046"/>
            <a:ext cx="542261" cy="5422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3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4" name="Google Shape;284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36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Районы-кварталы</a:t>
            </a:r>
          </a:p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Звери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6" name="Google Shape;286;p36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40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Zveri_-_Rajjony-kvartaly_4861515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20948" y="3603108"/>
            <a:ext cx="407581" cy="407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6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7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Любимка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Niletto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6" name="Google Shape;296;p37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45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nileto_-_LYUBIMKA_6697701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78418" y="3657600"/>
            <a:ext cx="363722" cy="363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0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7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Плывёт веночек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Надежда Кадышева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6" name="Google Shape;296;p37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25</a:t>
            </a:r>
            <a:endParaRPr sz="48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Nadezhda_Kadysheva_i_ansambl_Zolotoe_kolco_-_Plyvet_venochek_7940598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78419" y="375905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855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7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 самое сердце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Сергей Лазарев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6" name="Google Shape;296;p37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70</a:t>
            </a:r>
            <a:endParaRPr sz="48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Sergejj_Lazarev_-_V_samoe_serdce_5329854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52846" y="375905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093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75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7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Солнце Монако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Люся Чеботина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6" name="Google Shape;296;p37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75</a:t>
            </a:r>
            <a:endParaRPr sz="48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Lyusya_CHebotina_-_SOLNCE_MONAKO_7323644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10316" y="3603108"/>
            <a:ext cx="482009" cy="48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380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1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2400825" y="1443375"/>
            <a:ext cx="47940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Венера-Юпитер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Ваня Дмитриенко</a:t>
            </a:r>
            <a:endParaRPr sz="4800" dirty="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6806225" y="3049850"/>
            <a:ext cx="598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" name="Управляющая кнопка: домой 2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Vanya_Dmitrienko_-_Venera-YUpiter_7216199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20948" y="3592475"/>
            <a:ext cx="418215" cy="41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264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7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42857"/>
              </a:lnSpc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Комета</a:t>
            </a:r>
          </a:p>
          <a:p>
            <a:pPr lvl="0" algn="ctr">
              <a:lnSpc>
                <a:spcPct val="142857"/>
              </a:lnSpc>
            </a:pPr>
            <a:r>
              <a:rPr lang="en-US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JONY</a:t>
            </a:r>
          </a:p>
        </p:txBody>
      </p:sp>
      <p:sp>
        <p:nvSpPr>
          <p:cNvPr id="296" name="Google Shape;296;p37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28</a:t>
            </a:r>
            <a:endParaRPr sz="48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jony-kometa-79393362_06vzVt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67786" y="3549946"/>
            <a:ext cx="503274" cy="50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380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7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42857"/>
              </a:lnSpc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Покинула чат</a:t>
            </a:r>
          </a:p>
          <a:p>
            <a:pPr lvl="0" algn="ctr">
              <a:lnSpc>
                <a:spcPct val="142857"/>
              </a:lnSpc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Клава Кока</a:t>
            </a:r>
            <a:endParaRPr lang="en-US" sz="4100" dirty="0" smtClean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6" name="Google Shape;296;p37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29</a:t>
            </a:r>
            <a:endParaRPr sz="48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Klava_Koka_-_Pokinula_chat_6846251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78417" y="3549946"/>
            <a:ext cx="513907" cy="51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380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5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7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42857"/>
              </a:lnSpc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Цунами</a:t>
            </a:r>
          </a:p>
          <a:p>
            <a:pPr lvl="0" algn="ctr">
              <a:lnSpc>
                <a:spcPct val="142857"/>
              </a:lnSpc>
            </a:pPr>
            <a:r>
              <a:rPr lang="ru-RU" sz="4100" dirty="0" err="1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Нюша</a:t>
            </a:r>
            <a:endParaRPr lang="en-US" sz="4100" dirty="0" smtClean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6" name="Google Shape;296;p37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8</a:t>
            </a:r>
            <a:r>
              <a:rPr lang="ru-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0</a:t>
            </a:r>
            <a:endParaRPr sz="48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nyusha-cunami-48394462_tv5JF72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63479" y="3560577"/>
            <a:ext cx="450112" cy="45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380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7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42857"/>
              </a:lnSpc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Тополиный пух</a:t>
            </a:r>
          </a:p>
          <a:p>
            <a:pPr lvl="0" algn="ctr">
              <a:lnSpc>
                <a:spcPct val="142857"/>
              </a:lnSpc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Иванушки </a:t>
            </a:r>
            <a:r>
              <a:rPr lang="en-US" sz="4100" dirty="0" err="1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</a:t>
            </a: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lang="en-US" sz="4100" dirty="0" smtClean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6" name="Google Shape;296;p37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31</a:t>
            </a:r>
            <a:endParaRPr sz="48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Тополиный пу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46520" y="3593804"/>
            <a:ext cx="491313" cy="49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380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2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7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42857"/>
              </a:lnSpc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Имя 505</a:t>
            </a:r>
          </a:p>
          <a:p>
            <a:pPr lvl="0" algn="ctr">
              <a:lnSpc>
                <a:spcPct val="142857"/>
              </a:lnSpc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Время и Стекло</a:t>
            </a:r>
            <a:endParaRPr lang="en-US" sz="4100" dirty="0" smtClean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6" name="Google Shape;296;p37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26</a:t>
            </a:r>
            <a:endParaRPr sz="48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Vremya_i_Steklo_-_Imya_505_4803569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59369" y="3546400"/>
            <a:ext cx="493971" cy="49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380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9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7"/>
          <p:cNvSpPr txBox="1"/>
          <p:nvPr/>
        </p:nvSpPr>
        <p:spPr>
          <a:xfrm>
            <a:off x="2400825" y="1443375"/>
            <a:ext cx="52212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42857"/>
              </a:lnSpc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Спектакль окончен</a:t>
            </a:r>
          </a:p>
          <a:p>
            <a:pPr lvl="0" algn="ctr">
              <a:lnSpc>
                <a:spcPct val="142857"/>
              </a:lnSpc>
            </a:pPr>
            <a:r>
              <a:rPr lang="ru-RU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Полина Гагарина</a:t>
            </a:r>
            <a:endParaRPr lang="en-US" sz="4100" dirty="0" smtClean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6" name="Google Shape;296;p37"/>
          <p:cNvSpPr txBox="1"/>
          <p:nvPr/>
        </p:nvSpPr>
        <p:spPr>
          <a:xfrm>
            <a:off x="6332250" y="3049850"/>
            <a:ext cx="1072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33</a:t>
            </a:r>
            <a:endParaRPr sz="48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спектакль оконче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31582" y="3613741"/>
            <a:ext cx="386316" cy="38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380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ександр\Desktop\Безымян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Новогодние игр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59479" y="2887183"/>
            <a:ext cx="641498" cy="641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1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3" name="Google Shape;73;p1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/>
        </p:nvSpPr>
        <p:spPr>
          <a:xfrm>
            <a:off x="2400825" y="1443375"/>
            <a:ext cx="47940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4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Знаешь ли ты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Максим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6" name="Google Shape;76;p15"/>
          <p:cNvSpPr txBox="1"/>
          <p:nvPr/>
        </p:nvSpPr>
        <p:spPr>
          <a:xfrm>
            <a:off x="6806225" y="3049850"/>
            <a:ext cx="598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Максим - знаешь ли 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57154" y="3571212"/>
            <a:ext cx="396948" cy="396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4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4" name="Google Shape;8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6"/>
          <p:cNvSpPr txBox="1"/>
          <p:nvPr/>
        </p:nvSpPr>
        <p:spPr>
          <a:xfrm>
            <a:off x="2400825" y="1443375"/>
            <a:ext cx="47940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Маршрутка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Iowa</a:t>
            </a:r>
            <a:endParaRPr sz="4800" dirty="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6" name="Google Shape;86;p16"/>
          <p:cNvSpPr txBox="1"/>
          <p:nvPr/>
        </p:nvSpPr>
        <p:spPr>
          <a:xfrm>
            <a:off x="6806225" y="3049850"/>
            <a:ext cx="598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Маршрут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99683" y="3496783"/>
            <a:ext cx="450111" cy="450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4" name="Google Shape;9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7"/>
          <p:cNvSpPr txBox="1"/>
          <p:nvPr/>
        </p:nvSpPr>
        <p:spPr>
          <a:xfrm>
            <a:off x="2400825" y="1443375"/>
            <a:ext cx="50040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Федерико Феллини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Galibri &amp; Mavik</a:t>
            </a:r>
            <a:endParaRPr sz="4800" dirty="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6" name="Google Shape;96;p17"/>
          <p:cNvSpPr txBox="1"/>
          <p:nvPr/>
        </p:nvSpPr>
        <p:spPr>
          <a:xfrm>
            <a:off x="6381750" y="3049850"/>
            <a:ext cx="1022975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44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Galibri_Mavik_-_ederiko_ellini_7299651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942213" y="3464884"/>
            <a:ext cx="513907" cy="513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5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4" name="Google Shape;10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/>
          <p:cNvSpPr txBox="1"/>
          <p:nvPr/>
        </p:nvSpPr>
        <p:spPr>
          <a:xfrm>
            <a:off x="2400825" y="1443375"/>
            <a:ext cx="47940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Пчеловод</a:t>
            </a:r>
            <a:endParaRPr sz="4100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RASA</a:t>
            </a:r>
            <a:endParaRPr lang="en-US" sz="4800" dirty="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6" name="Google Shape;106;p18"/>
          <p:cNvSpPr txBox="1"/>
          <p:nvPr/>
        </p:nvSpPr>
        <p:spPr>
          <a:xfrm>
            <a:off x="6419850" y="3049850"/>
            <a:ext cx="984875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50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Raca_-_Pchelovod_6679124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46520" y="3583172"/>
            <a:ext cx="427517" cy="427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4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1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4" name="Google Shape;11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9"/>
          <p:cNvSpPr txBox="1"/>
          <p:nvPr/>
        </p:nvSpPr>
        <p:spPr>
          <a:xfrm>
            <a:off x="2400825" y="1443375"/>
            <a:ext cx="47940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Юность моя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DaBro</a:t>
            </a:r>
            <a:endParaRPr sz="4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6" name="Google Shape;116;p19"/>
          <p:cNvSpPr txBox="1"/>
          <p:nvPr/>
        </p:nvSpPr>
        <p:spPr>
          <a:xfrm>
            <a:off x="6267450" y="3049850"/>
            <a:ext cx="1137275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66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DaBro_-_JEto_yunost_moya_7113619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46521" y="3636335"/>
            <a:ext cx="406252" cy="406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9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2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4" name="Google Shape;12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8" y="0"/>
            <a:ext cx="912522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0"/>
          <p:cNvSpPr txBox="1"/>
          <p:nvPr/>
        </p:nvSpPr>
        <p:spPr>
          <a:xfrm>
            <a:off x="2400825" y="1443375"/>
            <a:ext cx="4794000" cy="14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Кукушка</a:t>
            </a:r>
            <a:endParaRPr sz="41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100" dirty="0" smtClean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Полина Гагарина </a:t>
            </a:r>
            <a:endParaRPr sz="4800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6" name="Google Shape;126;p20"/>
          <p:cNvSpPr txBox="1"/>
          <p:nvPr/>
        </p:nvSpPr>
        <p:spPr>
          <a:xfrm>
            <a:off x="6381750" y="3049850"/>
            <a:ext cx="1022975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69</a:t>
            </a:r>
            <a:endParaRPr sz="4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325832" y="4560629"/>
            <a:ext cx="478465" cy="479203"/>
          </a:xfrm>
          <a:prstGeom prst="actionButtonHom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olina-gagarina-kukushka-48213618_mcsYGrx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857154" y="3603109"/>
            <a:ext cx="428846" cy="428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9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178</Words>
  <Application>Microsoft Office PowerPoint</Application>
  <PresentationFormat>Экран (16:9)</PresentationFormat>
  <Paragraphs>132</Paragraphs>
  <Slides>36</Slides>
  <Notes>35</Notes>
  <HiddenSlides>0</HiddenSlides>
  <MMClips>34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Simple Light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Admin</cp:lastModifiedBy>
  <cp:revision>42</cp:revision>
  <dcterms:modified xsi:type="dcterms:W3CDTF">2025-12-10T21:50:24Z</dcterms:modified>
</cp:coreProperties>
</file>