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7;&#1080;&#1085;&#1080;&#1095;&#1082;&#1080;&#1085;%20&#1076;&#1077;&#1085;&#1100;\&#1057;&#1080;&#1085;&#1080;&#1095;&#1082;&#1072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playcast.ru/uploads/2016/11/11/20492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416"/>
            <a:ext cx="9144000" cy="68894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5301208"/>
            <a:ext cx="3456384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12 ноября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Святой Зиновий </a:t>
            </a:r>
            <a:r>
              <a:rPr lang="ru-RU" b="1" dirty="0" err="1" smtClean="0">
                <a:solidFill>
                  <a:srgbClr val="FF0000"/>
                </a:solidFill>
              </a:rPr>
              <a:t>Синичник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xn--80ancrr3a.xn--p1ai/_dr/8/62028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2070427" cy="5445224"/>
          </a:xfrm>
          <a:prstGeom prst="rect">
            <a:avLst/>
          </a:prstGeom>
          <a:noFill/>
        </p:spPr>
      </p:pic>
      <p:pic>
        <p:nvPicPr>
          <p:cNvPr id="4100" name="Picture 4" descr="http://www.ukrboard.com.ua/imgs/board/69/1700969-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457400"/>
            <a:ext cx="54006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mordoviatv.ru/wp-content/uploads/2015/11/sinich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mordoviatv.ru/wp-content/uploads/2015/11/sinich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i008.radikal.ru/1101/6c/0a969af41d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wallbox.ru/wallpapers/preview/201241/zhivotnye-6168d6adada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foto-i-kartinki.ru/images/pticy/sinica-foto/sinica-foto-1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511" y="0"/>
            <a:ext cx="9815562" cy="6858000"/>
          </a:xfrm>
          <a:prstGeom prst="rect">
            <a:avLst/>
          </a:prstGeom>
          <a:noFill/>
        </p:spPr>
      </p:pic>
      <p:pic>
        <p:nvPicPr>
          <p:cNvPr id="4" name="Сини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2060848"/>
            <a:ext cx="936104" cy="936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tatic.ngs.ru/news/54/preview/db7d0cbe5701a7372067f1e890d9377e08d0af5c_1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s://www.theexeterdaily.co.uk/sites/default/files/field/image/shutterstock_12711139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331640" y="188640"/>
            <a:ext cx="6624736" cy="6451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</Words>
  <Application>Microsoft Office PowerPoint</Application>
  <PresentationFormat>Экран (4:3)</PresentationFormat>
  <Paragraphs>2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Святой Зиновий Синичник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13</cp:revision>
  <dcterms:created xsi:type="dcterms:W3CDTF">2017-11-18T10:20:38Z</dcterms:created>
  <dcterms:modified xsi:type="dcterms:W3CDTF">2018-05-14T16:56:23Z</dcterms:modified>
</cp:coreProperties>
</file>