
<file path=[Content_Types].xml><?xml version="1.0" encoding="utf-8"?>
<Types xmlns="http://schemas.openxmlformats.org/package/2006/content-types">
  <Override PartName="/_rels/.rels" ContentType="application/vnd.openxmlformats-package.relationships+xml"/>
  <Override PartName="/ppt/_rels/presentation.xml.rels" ContentType="application/vnd.openxmlformats-package.relationships+xml"/>
  <Override PartName="/ppt/slides/_rels/slide7.xml.rels" ContentType="application/vnd.openxmlformats-package.relationships+xml"/>
  <Override PartName="/ppt/slides/_rels/slide6.xml.rels" ContentType="application/vnd.openxmlformats-package.relationships+xml"/>
  <Override PartName="/ppt/slides/_rels/slide5.xml.rels" ContentType="application/vnd.openxmlformats-package.relationships+xml"/>
  <Override PartName="/ppt/slides/_rels/slide4.xml.rels" ContentType="application/vnd.openxmlformats-package.relationships+xml"/>
  <Override PartName="/ppt/slides/_rels/slide3.xml.rels" ContentType="application/vnd.openxmlformats-package.relationships+xml"/>
  <Override PartName="/ppt/slides/_rels/slide2.xml.rels" ContentType="application/vnd.openxmlformats-package.relationships+xml"/>
  <Override PartName="/ppt/slides/_rels/slide1.xml.rels" ContentType="application/vnd.openxmlformats-package.relationships+xml"/>
  <Override PartName="/ppt/slides/slide7.xml" ContentType="application/vnd.openxmlformats-officedocument.presentationml.slide+xml"/>
  <Override PartName="/ppt/slides/slide6.xml" ContentType="application/vnd.openxmlformats-officedocument.presentationml.slide+xml"/>
  <Override PartName="/ppt/slides/slide5.xml" ContentType="application/vnd.openxmlformats-officedocument.presentationml.slide+xml"/>
  <Override PartName="/ppt/slides/slide4.xml" ContentType="application/vnd.openxmlformats-officedocument.presentationml.slide+xml"/>
  <Override PartName="/ppt/slides/slide3.xml" ContentType="application/vnd.openxmlformats-officedocument.presentationml.slide+xml"/>
  <Override PartName="/ppt/slides/slide2.xml" ContentType="application/vnd.openxmlformats-officedocument.presentationml.slide+xml"/>
  <Override PartName="/ppt/slides/slide1.xml" ContentType="application/vnd.openxmlformats-officedocument.presentationml.slide+xml"/>
  <Override PartName="/ppt/media/image3.png" ContentType="image/png"/>
  <Override PartName="/ppt/media/image2.png" ContentType="image/png"/>
  <Override PartName="/ppt/media/image1.png" ContentType="image/png"/>
  <Override PartName="/ppt/slideLayouts/slideLayout12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_rels/slideLayout8.xml.rels" ContentType="application/vnd.openxmlformats-package.relationships+xml"/>
  <Override PartName="/ppt/slideLayouts/_rels/slideLayout7.xml.rels" ContentType="application/vnd.openxmlformats-package.relationships+xml"/>
  <Override PartName="/ppt/slideLayouts/_rels/slideLayout6.xml.rels" ContentType="application/vnd.openxmlformats-package.relationships+xml"/>
  <Override PartName="/ppt/slideLayouts/_rels/slideLayout5.xml.rels" ContentType="application/vnd.openxmlformats-package.relationships+xml"/>
  <Override PartName="/ppt/slideLayouts/_rels/slideLayout12.xml.rels" ContentType="application/vnd.openxmlformats-package.relationships+xml"/>
  <Override PartName="/ppt/slideLayouts/_rels/slideLayout4.xml.rels" ContentType="application/vnd.openxmlformats-package.relationships+xml"/>
  <Override PartName="/ppt/slideLayouts/_rels/slideLayout11.xml.rels" ContentType="application/vnd.openxmlformats-package.relationships+xml"/>
  <Override PartName="/ppt/slideLayouts/_rels/slideLayout3.xml.rels" ContentType="application/vnd.openxmlformats-package.relationships+xml"/>
  <Override PartName="/ppt/slideLayouts/_rels/slideLayout10.xml.rels" ContentType="application/vnd.openxmlformats-package.relationships+xml"/>
  <Override PartName="/ppt/slideLayouts/_rels/slideLayout2.xml.rels" ContentType="application/vnd.openxmlformats-package.relationships+xml"/>
  <Override PartName="/ppt/slideLayouts/_rels/slideLayout9.xml.rels" ContentType="application/vnd.openxmlformats-package.relationships+xml"/>
  <Override PartName="/ppt/slideLayouts/_rels/slideLayout1.xml.rels" ContentType="application/vnd.openxmlformats-package.relationships+xml"/>
  <Override PartName="/ppt/slideLayouts/slideLayout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Masters/_rels/slideMaster1.xml.rels" ContentType="application/vnd.openxmlformats-package.relationships+xml"/>
  <Override PartName="/ppt/slideMasters/slideMaster1.xml" ContentType="application/vnd.openxmlformats-officedocument.presentationml.slideMaster+xml"/>
  <Override PartName="/ppt/presentation.xml" ContentType="application/vnd.openxmlformats-officedocument.presentationml.presentation.main+xml"/>
  <Override PartName="/docProps/custom.xml" ContentType="application/vnd.openxmlformats-officedocument.custom-properties+xml"/>
  <Override PartName="/docProps/app.xml" ContentType="application/vnd.openxmlformats-officedocument.extended-properties+xml"/>
  <Override PartName="/docProps/core.xml" ContentType="application/vnd.openxmlformats-package.core-properties+xml"/>
</Types>
</file>

<file path=_rels/.rels><?xml version="1.0" encoding="UTF-8"?>
<Relationships xmlns="http://schemas.openxmlformats.org/package/2006/relationships"><Relationship Id="rId1" Type="http://schemas.openxmlformats.org/officedocument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custom-properties" Target="docProps/custom.xml"/><Relationship Id="rId4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>
  <p:sldMasterIdLst>
    <p:sldMasterId id="2147483648" r:id="rId2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</p:sldIdLst>
  <p:sldSz cx="10080625" cy="7559675"/>
  <p:notesSz cx="7559675" cy="10691812"/>
</p:presentation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slide" Target="slides/slide3.xml"/><Relationship Id="rId6" Type="http://schemas.openxmlformats.org/officeDocument/2006/relationships/slide" Target="slides/slide4.xml"/><Relationship Id="rId7" Type="http://schemas.openxmlformats.org/officeDocument/2006/relationships/slide" Target="slides/slide5.xml"/><Relationship Id="rId8" Type="http://schemas.openxmlformats.org/officeDocument/2006/relationships/slide" Target="slides/slide6.xml"/><Relationship Id="rId9" Type="http://schemas.openxmlformats.org/officeDocument/2006/relationships/slide" Target="slides/slide7.xml"/>
</Relationship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Relationship Id="rId3" Type="http://schemas.openxmlformats.org/officeDocument/2006/relationships/image" Target="../media/image2.png"/>
</Relationships>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1640" cy="126216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27" name="PlaceHolder 2"/>
          <p:cNvSpPr>
            <a:spLocks noGrp="1"/>
          </p:cNvSpPr>
          <p:nvPr>
            <p:ph type="body"/>
          </p:nvPr>
        </p:nvSpPr>
        <p:spPr>
          <a:xfrm>
            <a:off x="504000" y="1769040"/>
            <a:ext cx="9071640" cy="20912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28" name="PlaceHolder 3"/>
          <p:cNvSpPr>
            <a:spLocks noGrp="1"/>
          </p:cNvSpPr>
          <p:nvPr>
            <p:ph type="body"/>
          </p:nvPr>
        </p:nvSpPr>
        <p:spPr>
          <a:xfrm>
            <a:off x="504000" y="4059360"/>
            <a:ext cx="9071640" cy="20912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1640" cy="126216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30" name="PlaceHolder 2"/>
          <p:cNvSpPr>
            <a:spLocks noGrp="1"/>
          </p:cNvSpPr>
          <p:nvPr>
            <p:ph type="body"/>
          </p:nvPr>
        </p:nvSpPr>
        <p:spPr>
          <a:xfrm>
            <a:off x="504000" y="1769040"/>
            <a:ext cx="4426920" cy="20912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31" name="PlaceHolder 3"/>
          <p:cNvSpPr>
            <a:spLocks noGrp="1"/>
          </p:cNvSpPr>
          <p:nvPr>
            <p:ph type="body"/>
          </p:nvPr>
        </p:nvSpPr>
        <p:spPr>
          <a:xfrm>
            <a:off x="5152680" y="1769040"/>
            <a:ext cx="4426920" cy="20912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32" name="PlaceHolder 4"/>
          <p:cNvSpPr>
            <a:spLocks noGrp="1"/>
          </p:cNvSpPr>
          <p:nvPr>
            <p:ph type="body"/>
          </p:nvPr>
        </p:nvSpPr>
        <p:spPr>
          <a:xfrm>
            <a:off x="5152680" y="4059360"/>
            <a:ext cx="4426920" cy="20912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33" name="PlaceHolder 5"/>
          <p:cNvSpPr>
            <a:spLocks noGrp="1"/>
          </p:cNvSpPr>
          <p:nvPr>
            <p:ph type="body"/>
          </p:nvPr>
        </p:nvSpPr>
        <p:spPr>
          <a:xfrm>
            <a:off x="504000" y="4059360"/>
            <a:ext cx="4426920" cy="20912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12.xml><?xml version="1.0" encoding="utf-8"?>
<p:sldLayout xmlns:a="http://schemas.openxmlformats.org/drawingml/2006/main" xmlns:p="http://schemas.openxmlformats.org/presentationml/2006/main" xmlns:r="http://schemas.openxmlformats.org/officeDocument/2006/relationships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1640" cy="126216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35" name="PlaceHolder 2"/>
          <p:cNvSpPr>
            <a:spLocks noGrp="1"/>
          </p:cNvSpPr>
          <p:nvPr>
            <p:ph type="body"/>
          </p:nvPr>
        </p:nvSpPr>
        <p:spPr>
          <a:xfrm>
            <a:off x="504000" y="1769040"/>
            <a:ext cx="9071640" cy="438480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36" name="PlaceHolder 3"/>
          <p:cNvSpPr>
            <a:spLocks noGrp="1"/>
          </p:cNvSpPr>
          <p:nvPr>
            <p:ph type="body"/>
          </p:nvPr>
        </p:nvSpPr>
        <p:spPr>
          <a:xfrm>
            <a:off x="504000" y="1769040"/>
            <a:ext cx="9071640" cy="438480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pic>
        <p:nvPicPr>
          <p:cNvPr id="37" name="" descr=""/>
          <p:cNvPicPr/>
          <p:nvPr/>
        </p:nvPicPr>
        <p:blipFill>
          <a:blip r:embed="rId2"/>
          <a:stretch/>
        </p:blipFill>
        <p:spPr>
          <a:xfrm>
            <a:off x="2291760" y="1769040"/>
            <a:ext cx="5495400" cy="4384800"/>
          </a:xfrm>
          <a:prstGeom prst="rect">
            <a:avLst/>
          </a:prstGeom>
          <a:ln>
            <a:noFill/>
          </a:ln>
        </p:spPr>
      </p:pic>
      <p:pic>
        <p:nvPicPr>
          <p:cNvPr id="38" name="" descr=""/>
          <p:cNvPicPr/>
          <p:nvPr/>
        </p:nvPicPr>
        <p:blipFill>
          <a:blip r:embed="rId3"/>
          <a:stretch/>
        </p:blipFill>
        <p:spPr>
          <a:xfrm>
            <a:off x="2291760" y="1769040"/>
            <a:ext cx="5495400" cy="4384800"/>
          </a:xfrm>
          <a:prstGeom prst="rect">
            <a:avLst/>
          </a:prstGeom>
          <a:ln>
            <a:noFill/>
          </a:ln>
        </p:spPr>
      </p:pic>
    </p:spTree>
  </p:cSld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1640" cy="126216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6" name="PlaceHolder 2"/>
          <p:cNvSpPr>
            <a:spLocks noGrp="1"/>
          </p:cNvSpPr>
          <p:nvPr>
            <p:ph type="subTitle"/>
          </p:nvPr>
        </p:nvSpPr>
        <p:spPr>
          <a:xfrm>
            <a:off x="504000" y="1769040"/>
            <a:ext cx="9071640" cy="4384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</p:spTree>
  </p:cSld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1640" cy="126216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8" name="PlaceHolder 2"/>
          <p:cNvSpPr>
            <a:spLocks noGrp="1"/>
          </p:cNvSpPr>
          <p:nvPr>
            <p:ph type="body"/>
          </p:nvPr>
        </p:nvSpPr>
        <p:spPr>
          <a:xfrm>
            <a:off x="504000" y="1769040"/>
            <a:ext cx="9071640" cy="438480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1640" cy="126216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10" name="PlaceHolder 2"/>
          <p:cNvSpPr>
            <a:spLocks noGrp="1"/>
          </p:cNvSpPr>
          <p:nvPr>
            <p:ph type="body"/>
          </p:nvPr>
        </p:nvSpPr>
        <p:spPr>
          <a:xfrm>
            <a:off x="504000" y="1769040"/>
            <a:ext cx="4426920" cy="438480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11" name="PlaceHolder 3"/>
          <p:cNvSpPr>
            <a:spLocks noGrp="1"/>
          </p:cNvSpPr>
          <p:nvPr>
            <p:ph type="body"/>
          </p:nvPr>
        </p:nvSpPr>
        <p:spPr>
          <a:xfrm>
            <a:off x="5152680" y="1769040"/>
            <a:ext cx="4426920" cy="438480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1640" cy="126216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</p:spTree>
  </p:cSld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laceHolder 1"/>
          <p:cNvSpPr>
            <a:spLocks noGrp="1"/>
          </p:cNvSpPr>
          <p:nvPr>
            <p:ph type="subTitle"/>
          </p:nvPr>
        </p:nvSpPr>
        <p:spPr>
          <a:xfrm>
            <a:off x="504000" y="301320"/>
            <a:ext cx="9071640" cy="5851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</p:spTree>
  </p:cSld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1640" cy="126216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15" name="PlaceHolder 2"/>
          <p:cNvSpPr>
            <a:spLocks noGrp="1"/>
          </p:cNvSpPr>
          <p:nvPr>
            <p:ph type="body"/>
          </p:nvPr>
        </p:nvSpPr>
        <p:spPr>
          <a:xfrm>
            <a:off x="504000" y="1769040"/>
            <a:ext cx="4426920" cy="20912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16" name="PlaceHolder 3"/>
          <p:cNvSpPr>
            <a:spLocks noGrp="1"/>
          </p:cNvSpPr>
          <p:nvPr>
            <p:ph type="body"/>
          </p:nvPr>
        </p:nvSpPr>
        <p:spPr>
          <a:xfrm>
            <a:off x="504000" y="4059360"/>
            <a:ext cx="4426920" cy="20912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17" name="PlaceHolder 4"/>
          <p:cNvSpPr>
            <a:spLocks noGrp="1"/>
          </p:cNvSpPr>
          <p:nvPr>
            <p:ph type="body"/>
          </p:nvPr>
        </p:nvSpPr>
        <p:spPr>
          <a:xfrm>
            <a:off x="5152680" y="1769040"/>
            <a:ext cx="4426920" cy="438480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1640" cy="126216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19" name="PlaceHolder 2"/>
          <p:cNvSpPr>
            <a:spLocks noGrp="1"/>
          </p:cNvSpPr>
          <p:nvPr>
            <p:ph type="body"/>
          </p:nvPr>
        </p:nvSpPr>
        <p:spPr>
          <a:xfrm>
            <a:off x="504000" y="1769040"/>
            <a:ext cx="4426920" cy="438480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20" name="PlaceHolder 3"/>
          <p:cNvSpPr>
            <a:spLocks noGrp="1"/>
          </p:cNvSpPr>
          <p:nvPr>
            <p:ph type="body"/>
          </p:nvPr>
        </p:nvSpPr>
        <p:spPr>
          <a:xfrm>
            <a:off x="5152680" y="1769040"/>
            <a:ext cx="4426920" cy="20912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21" name="PlaceHolder 4"/>
          <p:cNvSpPr>
            <a:spLocks noGrp="1"/>
          </p:cNvSpPr>
          <p:nvPr>
            <p:ph type="body"/>
          </p:nvPr>
        </p:nvSpPr>
        <p:spPr>
          <a:xfrm>
            <a:off x="5152680" y="4059360"/>
            <a:ext cx="4426920" cy="20912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1640" cy="126216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23" name="PlaceHolder 2"/>
          <p:cNvSpPr>
            <a:spLocks noGrp="1"/>
          </p:cNvSpPr>
          <p:nvPr>
            <p:ph type="body"/>
          </p:nvPr>
        </p:nvSpPr>
        <p:spPr>
          <a:xfrm>
            <a:off x="504000" y="1769040"/>
            <a:ext cx="4426920" cy="20912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24" name="PlaceHolder 3"/>
          <p:cNvSpPr>
            <a:spLocks noGrp="1"/>
          </p:cNvSpPr>
          <p:nvPr>
            <p:ph type="body"/>
          </p:nvPr>
        </p:nvSpPr>
        <p:spPr>
          <a:xfrm>
            <a:off x="5152680" y="1769040"/>
            <a:ext cx="4426920" cy="20912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25" name="PlaceHolder 4"/>
          <p:cNvSpPr>
            <a:spLocks noGrp="1"/>
          </p:cNvSpPr>
          <p:nvPr>
            <p:ph type="body"/>
          </p:nvPr>
        </p:nvSpPr>
        <p:spPr>
          <a:xfrm>
            <a:off x="504000" y="4059360"/>
            <a:ext cx="9071640" cy="20912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0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1640" cy="1262160"/>
          </a:xfrm>
          <a:prstGeom prst="rect">
            <a:avLst/>
          </a:prstGeom>
        </p:spPr>
        <p:txBody>
          <a:bodyPr lIns="0" rIns="0" tIns="0" bIns="0" anchor="ctr"/>
          <a:p>
            <a:pPr algn="ctr"/>
            <a:r>
              <a:rPr lang="zxx" sz="4400">
                <a:latin typeface="Arial"/>
              </a:rPr>
              <a:t>Для правки текста заголовка щёлкните мышью</a:t>
            </a:r>
            <a:endParaRPr/>
          </a:p>
        </p:txBody>
      </p:sp>
      <p:sp>
        <p:nvSpPr>
          <p:cNvPr id="1" name="PlaceHolder 2"/>
          <p:cNvSpPr>
            <a:spLocks noGrp="1"/>
          </p:cNvSpPr>
          <p:nvPr>
            <p:ph type="body"/>
          </p:nvPr>
        </p:nvSpPr>
        <p:spPr>
          <a:xfrm>
            <a:off x="504000" y="1769040"/>
            <a:ext cx="9071640" cy="4384800"/>
          </a:xfrm>
          <a:prstGeom prst="rect">
            <a:avLst/>
          </a:prstGeom>
        </p:spPr>
        <p:txBody>
          <a:bodyPr lIns="0" rIns="0" tIns="0" bIns="0"/>
          <a:p>
            <a:pPr>
              <a:buSzPct val="45000"/>
              <a:buFont typeface="StarSymbol"/>
              <a:buChar char=""/>
            </a:pPr>
            <a:r>
              <a:rPr lang="zxx" sz="3200">
                <a:latin typeface="Arial"/>
              </a:rPr>
              <a:t>Для правки структуры щёлкните мышью</a:t>
            </a:r>
            <a:endParaRPr/>
          </a:p>
          <a:p>
            <a:pPr lvl="1">
              <a:buSzPct val="45000"/>
              <a:buFont typeface="StarSymbol"/>
              <a:buChar char=""/>
            </a:pPr>
            <a:r>
              <a:rPr lang="zxx" sz="2800">
                <a:latin typeface="Arial"/>
              </a:rPr>
              <a:t>Второй уровень структуры</a:t>
            </a:r>
            <a:endParaRPr/>
          </a:p>
          <a:p>
            <a:pPr lvl="2">
              <a:buSzPct val="75000"/>
              <a:buFont typeface="StarSymbol"/>
              <a:buChar char=""/>
            </a:pPr>
            <a:r>
              <a:rPr lang="zxx" sz="2400">
                <a:latin typeface="Arial"/>
              </a:rPr>
              <a:t>Третий уровень структуры</a:t>
            </a:r>
            <a:endParaRPr/>
          </a:p>
          <a:p>
            <a:pPr lvl="3">
              <a:buSzPct val="45000"/>
              <a:buFont typeface="StarSymbol"/>
              <a:buChar char=""/>
            </a:pPr>
            <a:r>
              <a:rPr lang="zxx" sz="2000">
                <a:latin typeface="Arial"/>
              </a:rPr>
              <a:t>Четвёртый уровень структуры</a:t>
            </a:r>
            <a:endParaRPr/>
          </a:p>
          <a:p>
            <a:pPr lvl="4">
              <a:buSzPct val="75000"/>
              <a:buFont typeface="StarSymbol"/>
              <a:buChar char=""/>
            </a:pPr>
            <a:r>
              <a:rPr lang="zxx" sz="2000">
                <a:latin typeface="Arial"/>
              </a:rPr>
              <a:t>Пятый уровень структуры</a:t>
            </a:r>
            <a:endParaRPr/>
          </a:p>
          <a:p>
            <a:pPr lvl="5">
              <a:buSzPct val="45000"/>
              <a:buFont typeface="StarSymbol"/>
              <a:buChar char=""/>
            </a:pPr>
            <a:r>
              <a:rPr lang="zxx" sz="2000">
                <a:latin typeface="Arial"/>
              </a:rPr>
              <a:t>Шестой уровень структуры</a:t>
            </a:r>
            <a:endParaRPr/>
          </a:p>
          <a:p>
            <a:pPr lvl="6">
              <a:buSzPct val="45000"/>
              <a:buFont typeface="StarSymbol"/>
              <a:buChar char=""/>
            </a:pPr>
            <a:r>
              <a:rPr lang="zxx" sz="2000">
                <a:latin typeface="Arial"/>
              </a:rPr>
              <a:t>Седьмой уровень структуры</a:t>
            </a:r>
            <a:endParaRPr/>
          </a:p>
        </p:txBody>
      </p:sp>
      <p:sp>
        <p:nvSpPr>
          <p:cNvPr id="2" name="PlaceHolder 3"/>
          <p:cNvSpPr>
            <a:spLocks noGrp="1"/>
          </p:cNvSpPr>
          <p:nvPr>
            <p:ph type="dt"/>
          </p:nvPr>
        </p:nvSpPr>
        <p:spPr>
          <a:xfrm>
            <a:off x="504000" y="6887160"/>
            <a:ext cx="2348280" cy="521280"/>
          </a:xfrm>
          <a:prstGeom prst="rect">
            <a:avLst/>
          </a:prstGeom>
        </p:spPr>
        <p:txBody>
          <a:bodyPr lIns="0" rIns="0" tIns="0" bIns="0"/>
          <a:p>
            <a:r>
              <a:rPr lang="zxx" sz="1400">
                <a:latin typeface="Times New Roman"/>
              </a:rPr>
              <a:t>&lt;дата/время&gt;</a:t>
            </a:r>
            <a:endParaRPr/>
          </a:p>
        </p:txBody>
      </p:sp>
      <p:sp>
        <p:nvSpPr>
          <p:cNvPr id="3" name="PlaceHolder 4"/>
          <p:cNvSpPr>
            <a:spLocks noGrp="1"/>
          </p:cNvSpPr>
          <p:nvPr>
            <p:ph type="ftr"/>
          </p:nvPr>
        </p:nvSpPr>
        <p:spPr>
          <a:xfrm>
            <a:off x="3447360" y="6887160"/>
            <a:ext cx="3195000" cy="521280"/>
          </a:xfrm>
          <a:prstGeom prst="rect">
            <a:avLst/>
          </a:prstGeom>
        </p:spPr>
        <p:txBody>
          <a:bodyPr lIns="0" rIns="0" tIns="0" bIns="0"/>
          <a:p>
            <a:pPr algn="ctr"/>
            <a:r>
              <a:rPr lang="zxx" sz="1400">
                <a:latin typeface="Times New Roman"/>
              </a:rPr>
              <a:t>&lt;нижний колонтитул&gt;</a:t>
            </a:r>
            <a:endParaRPr/>
          </a:p>
        </p:txBody>
      </p:sp>
      <p:sp>
        <p:nvSpPr>
          <p:cNvPr id="4" name="PlaceHolder 5"/>
          <p:cNvSpPr>
            <a:spLocks noGrp="1"/>
          </p:cNvSpPr>
          <p:nvPr>
            <p:ph type="sldNum"/>
          </p:nvPr>
        </p:nvSpPr>
        <p:spPr>
          <a:xfrm>
            <a:off x="7227360" y="6887160"/>
            <a:ext cx="2348280" cy="521280"/>
          </a:xfrm>
          <a:prstGeom prst="rect">
            <a:avLst/>
          </a:prstGeom>
        </p:spPr>
        <p:txBody>
          <a:bodyPr lIns="0" rIns="0" tIns="0" bIns="0"/>
          <a:p>
            <a:pPr algn="r"/>
            <a:fld id="{DA958C85-A7E9-4CB9-8C65-D39B57FFD594}" type="slidenum">
              <a:rPr lang="zxx" sz="1400">
                <a:latin typeface="Times New Roman"/>
              </a:rPr>
              <a:t>&lt;номер&gt;</a:t>
            </a:fld>
            <a:endParaRPr/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
</Relationships>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
</Relationships>
</file>

<file path=ppt/slides/_rels/slide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
</Relationships>
</file>

<file path=ppt/slides/_rels/slide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
</Relationships>
</file>

<file path=ppt/slides/_rels/slide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
</Relationships>
</file>

<file path=ppt/slides/_rels/slide6.xml.rels><?xml version="1.0" encoding="UTF-8"?>
<Relationships xmlns="http://schemas.openxmlformats.org/package/2006/relationships"><Relationship Id="rId1" Type="http://schemas.openxmlformats.org/officeDocument/2006/relationships/image" Target="../media/image3.png"/><Relationship Id="rId2" Type="http://schemas.openxmlformats.org/officeDocument/2006/relationships/slideLayout" Target="../slideLayouts/slideLayout1.xml"/>
</Relationships>
</file>

<file path=ppt/slides/_rels/slide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TextShape 1"/>
          <p:cNvSpPr txBox="1"/>
          <p:nvPr/>
        </p:nvSpPr>
        <p:spPr>
          <a:xfrm>
            <a:off x="504000" y="301320"/>
            <a:ext cx="9071640" cy="126216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40" name="TextShape 2"/>
          <p:cNvSpPr txBox="1"/>
          <p:nvPr/>
        </p:nvSpPr>
        <p:spPr>
          <a:xfrm>
            <a:off x="504000" y="1769040"/>
            <a:ext cx="9071640" cy="438480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/>
          <a:p>
            <a:pPr>
              <a:lnSpc>
                <a:spcPct val="115000"/>
              </a:lnSpc>
            </a:pPr>
            <a:r>
              <a:rPr lang="en-US" sz="4000" strike="noStrike">
                <a:solidFill>
                  <a:srgbClr val="000000"/>
                </a:solidFill>
                <a:latin typeface="Times New Roman"/>
                <a:ea typeface="Times New Roman"/>
              </a:rPr>
              <a:t>В ячейке под "?" оказались слова: «лук» в значениях растение и оружие; «побег», в одном случае обозначающий молодую ветвь, а в другом – самовольный торопливый уход.</a:t>
            </a:r>
            <a:endParaRPr/>
          </a:p>
        </p:txBody>
      </p:sp>
    </p:spTree>
  </p:cSld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TextShape 1"/>
          <p:cNvSpPr txBox="1"/>
          <p:nvPr/>
        </p:nvSpPr>
        <p:spPr>
          <a:xfrm>
            <a:off x="504000" y="301320"/>
            <a:ext cx="9071640" cy="126216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42" name="TextShape 2"/>
          <p:cNvSpPr txBox="1"/>
          <p:nvPr/>
        </p:nvSpPr>
        <p:spPr>
          <a:xfrm>
            <a:off x="504000" y="1769040"/>
            <a:ext cx="9071640" cy="438480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/>
          <a:p>
            <a:pPr>
              <a:lnSpc>
                <a:spcPct val="115000"/>
              </a:lnSpc>
            </a:pPr>
            <a:r>
              <a:rPr lang="en-US" sz="4400" strike="noStrike">
                <a:solidFill>
                  <a:srgbClr val="000000"/>
                </a:solidFill>
                <a:latin typeface="Times New Roman"/>
                <a:ea typeface="Times New Roman"/>
              </a:rPr>
              <a:t>Омо́нимы (др.-греч. ὁμός — одинаковый + ὄνομα — имя) — разные по значению, но одинаковые по звучанию и написанию слова</a:t>
            </a:r>
            <a:r>
              <a:rPr lang="en-US" sz="1400" strike="noStrike">
                <a:solidFill>
                  <a:srgbClr val="000000"/>
                </a:solidFill>
                <a:latin typeface="Times New Roman"/>
                <a:ea typeface="Times New Roman"/>
              </a:rPr>
              <a:t>.</a:t>
            </a:r>
            <a:endParaRPr/>
          </a:p>
        </p:txBody>
      </p:sp>
    </p:spTree>
  </p:cSld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TextShape 1"/>
          <p:cNvSpPr txBox="1"/>
          <p:nvPr/>
        </p:nvSpPr>
        <p:spPr>
          <a:xfrm>
            <a:off x="504000" y="301320"/>
            <a:ext cx="9071640" cy="126216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44" name="TextShape 2"/>
          <p:cNvSpPr txBox="1"/>
          <p:nvPr/>
        </p:nvSpPr>
        <p:spPr>
          <a:xfrm>
            <a:off x="504000" y="1769040"/>
            <a:ext cx="9071640" cy="438480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/>
          <a:p>
            <a:pPr>
              <a:lnSpc>
                <a:spcPct val="115000"/>
              </a:lnSpc>
            </a:pPr>
            <a:r>
              <a:rPr b="1" lang="en-US" sz="4400">
                <a:latin typeface="Times New Roman"/>
                <a:ea typeface="Times New Roman"/>
              </a:rPr>
              <a:t>Тема "Омонимы"</a:t>
            </a:r>
            <a:endParaRPr/>
          </a:p>
          <a:p>
            <a:pPr>
              <a:lnSpc>
                <a:spcPct val="115000"/>
              </a:lnSpc>
            </a:pPr>
            <a:r>
              <a:rPr lang="en-US" sz="4400">
                <a:latin typeface="Times New Roman"/>
                <a:ea typeface="Times New Roman"/>
              </a:rPr>
              <a:t>ЦЕЛЬ УРОКА: сформировать понятие об омонимах.</a:t>
            </a:r>
            <a:endParaRPr/>
          </a:p>
        </p:txBody>
      </p:sp>
    </p:spTree>
  </p:cSld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TextShape 1"/>
          <p:cNvSpPr txBox="1"/>
          <p:nvPr/>
        </p:nvSpPr>
        <p:spPr>
          <a:xfrm>
            <a:off x="504000" y="301320"/>
            <a:ext cx="9071640" cy="126216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pPr algn="ctr">
              <a:lnSpc>
                <a:spcPct val="100000"/>
              </a:lnSpc>
            </a:pPr>
            <a:r>
              <a:rPr lang="en-US" sz="4000" strike="noStrike">
                <a:solidFill>
                  <a:srgbClr val="000000"/>
                </a:solidFill>
                <a:latin typeface="Times New Roman"/>
                <a:ea typeface="Times New Roman"/>
              </a:rPr>
              <a:t>Сходства-отличия омонимов и многозначных слов </a:t>
            </a:r>
            <a:endParaRPr/>
          </a:p>
        </p:txBody>
      </p:sp>
      <p:sp>
        <p:nvSpPr>
          <p:cNvPr id="46" name="TextShape 2"/>
          <p:cNvSpPr txBox="1"/>
          <p:nvPr/>
        </p:nvSpPr>
        <p:spPr>
          <a:xfrm>
            <a:off x="504000" y="1769040"/>
            <a:ext cx="4426920" cy="438480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/>
          <a:p>
            <a:pPr algn="ctr">
              <a:lnSpc>
                <a:spcPct val="100000"/>
              </a:lnSpc>
            </a:pPr>
            <a:r>
              <a:rPr lang="en-US" sz="4400" u="sng">
                <a:latin typeface="Times New Roman"/>
                <a:ea typeface="Times New Roman"/>
              </a:rPr>
              <a:t>СХОДСТВО</a:t>
            </a:r>
            <a:r>
              <a:rPr lang="en-US" sz="4400">
                <a:latin typeface="Times New Roman"/>
                <a:ea typeface="Times New Roman"/>
              </a:rPr>
              <a:t> </a:t>
            </a:r>
            <a:endParaRPr/>
          </a:p>
          <a:p>
            <a:pPr algn="ctr">
              <a:lnSpc>
                <a:spcPct val="100000"/>
              </a:lnSpc>
            </a:pPr>
            <a:endParaRPr/>
          </a:p>
          <a:p>
            <a:pPr algn="ctr">
              <a:lnSpc>
                <a:spcPct val="100000"/>
              </a:lnSpc>
            </a:pPr>
            <a:r>
              <a:rPr lang="en-US" sz="4400">
                <a:latin typeface="Times New Roman"/>
                <a:ea typeface="Times New Roman"/>
              </a:rPr>
              <a:t>         </a:t>
            </a:r>
            <a:r>
              <a:rPr lang="en-US" sz="4400">
                <a:latin typeface="Times New Roman"/>
                <a:ea typeface="Times New Roman"/>
              </a:rPr>
              <a:t>Пишутся </a:t>
            </a:r>
            <a:endParaRPr/>
          </a:p>
          <a:p>
            <a:pPr algn="ctr">
              <a:lnSpc>
                <a:spcPct val="100000"/>
              </a:lnSpc>
            </a:pPr>
            <a:r>
              <a:rPr lang="en-US" sz="4400">
                <a:latin typeface="Times New Roman"/>
                <a:ea typeface="Times New Roman"/>
              </a:rPr>
              <a:t>        </a:t>
            </a:r>
            <a:r>
              <a:rPr lang="en-US" sz="4400">
                <a:latin typeface="Times New Roman"/>
                <a:ea typeface="Times New Roman"/>
              </a:rPr>
              <a:t>одинаково</a:t>
            </a:r>
            <a:endParaRPr/>
          </a:p>
        </p:txBody>
      </p:sp>
      <p:sp>
        <p:nvSpPr>
          <p:cNvPr id="47" name="TextShape 3"/>
          <p:cNvSpPr txBox="1"/>
          <p:nvPr/>
        </p:nvSpPr>
        <p:spPr>
          <a:xfrm>
            <a:off x="5152680" y="1769040"/>
            <a:ext cx="4426920" cy="464220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/>
          <a:p>
            <a:pPr algn="ctr">
              <a:lnSpc>
                <a:spcPct val="100000"/>
              </a:lnSpc>
            </a:pPr>
            <a:r>
              <a:rPr lang="en-US" sz="3600" u="sng">
                <a:latin typeface="Times New Roman"/>
                <a:ea typeface="Times New Roman"/>
              </a:rPr>
              <a:t>ОТЛИЧИЕ</a:t>
            </a:r>
            <a:r>
              <a:rPr lang="en-US" sz="2800" u="sng">
                <a:latin typeface="Times New Roman"/>
                <a:ea typeface="Times New Roman"/>
              </a:rPr>
              <a:t> </a:t>
            </a:r>
            <a:endParaRPr/>
          </a:p>
          <a:p>
            <a:pPr>
              <a:lnSpc>
                <a:spcPct val="100000"/>
              </a:lnSpc>
            </a:pPr>
            <a:r>
              <a:rPr lang="en-US" sz="2800">
                <a:latin typeface="Times New Roman"/>
                <a:ea typeface="Times New Roman"/>
              </a:rPr>
              <a:t>  </a:t>
            </a:r>
            <a:r>
              <a:rPr lang="en-US" sz="3200" u="sng">
                <a:latin typeface="Times New Roman"/>
                <a:ea typeface="Times New Roman"/>
              </a:rPr>
              <a:t>Омонимы</a:t>
            </a:r>
            <a:endParaRPr/>
          </a:p>
          <a:p>
            <a:pPr>
              <a:lnSpc>
                <a:spcPct val="100000"/>
              </a:lnSpc>
            </a:pPr>
            <a:r>
              <a:rPr lang="en-US" sz="3200">
                <a:latin typeface="Times New Roman"/>
                <a:ea typeface="Times New Roman"/>
              </a:rPr>
              <a:t>       </a:t>
            </a:r>
            <a:r>
              <a:rPr lang="en-US" sz="3200">
                <a:latin typeface="Times New Roman"/>
                <a:ea typeface="Times New Roman"/>
              </a:rPr>
              <a:t>имеют              абсолютно разные ЛЗ</a:t>
            </a:r>
            <a:endParaRPr/>
          </a:p>
          <a:p>
            <a:pPr>
              <a:lnSpc>
                <a:spcPct val="100000"/>
              </a:lnSpc>
            </a:pPr>
            <a:r>
              <a:rPr lang="en-US" sz="3200" u="sng">
                <a:latin typeface="Times New Roman"/>
                <a:ea typeface="Times New Roman"/>
              </a:rPr>
              <a:t>Многозначные слова</a:t>
            </a:r>
            <a:endParaRPr/>
          </a:p>
          <a:p>
            <a:pPr>
              <a:lnSpc>
                <a:spcPct val="100000"/>
              </a:lnSpc>
            </a:pPr>
            <a:r>
              <a:rPr lang="en-US" sz="3200">
                <a:latin typeface="Times New Roman"/>
                <a:ea typeface="Times New Roman"/>
              </a:rPr>
              <a:t>   </a:t>
            </a:r>
            <a:r>
              <a:rPr lang="en-US" sz="3200">
                <a:latin typeface="Times New Roman"/>
                <a:ea typeface="Times New Roman"/>
              </a:rPr>
              <a:t>общее в ЛЗ          </a:t>
            </a:r>
            <a:endParaRPr/>
          </a:p>
          <a:p>
            <a:pPr>
              <a:lnSpc>
                <a:spcPct val="100000"/>
              </a:lnSpc>
            </a:pPr>
            <a:r>
              <a:rPr lang="en-US" sz="3200">
                <a:latin typeface="Times New Roman"/>
                <a:ea typeface="Times New Roman"/>
              </a:rPr>
              <a:t>(по форме, цвету, </a:t>
            </a:r>
            <a:endParaRPr/>
          </a:p>
          <a:p>
            <a:pPr>
              <a:lnSpc>
                <a:spcPct val="100000"/>
              </a:lnSpc>
            </a:pPr>
            <a:r>
              <a:rPr lang="en-US" sz="3200">
                <a:latin typeface="Times New Roman"/>
                <a:ea typeface="Times New Roman"/>
              </a:rPr>
              <a:t> </a:t>
            </a:r>
            <a:r>
              <a:rPr lang="en-US" sz="3200">
                <a:latin typeface="Times New Roman"/>
                <a:ea typeface="Times New Roman"/>
              </a:rPr>
              <a:t>характеру, дейст-</a:t>
            </a:r>
            <a:endParaRPr/>
          </a:p>
          <a:p>
            <a:pPr>
              <a:lnSpc>
                <a:spcPct val="100000"/>
              </a:lnSpc>
            </a:pPr>
            <a:r>
              <a:rPr lang="en-US" sz="3200">
                <a:latin typeface="Times New Roman"/>
                <a:ea typeface="Times New Roman"/>
              </a:rPr>
              <a:t> </a:t>
            </a:r>
            <a:r>
              <a:rPr lang="en-US" sz="3200">
                <a:latin typeface="Times New Roman"/>
                <a:ea typeface="Times New Roman"/>
              </a:rPr>
              <a:t>вию )</a:t>
            </a:r>
            <a:endParaRPr/>
          </a:p>
        </p:txBody>
      </p:sp>
    </p:spTree>
  </p:cSld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TextShape 1"/>
          <p:cNvSpPr txBox="1"/>
          <p:nvPr/>
        </p:nvSpPr>
        <p:spPr>
          <a:xfrm>
            <a:off x="504000" y="1769040"/>
            <a:ext cx="4426920" cy="438480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/>
          <a:p>
            <a:pPr>
              <a:lnSpc>
                <a:spcPct val="100000"/>
              </a:lnSpc>
            </a:pPr>
            <a:r>
              <a:rPr lang="zxx" sz="4400">
                <a:latin typeface="Times New Roman"/>
                <a:ea typeface="Times New Roman CYR"/>
              </a:rPr>
              <a:t>Омонимы</a:t>
            </a:r>
            <a:endParaRPr/>
          </a:p>
          <a:p>
            <a:pPr>
              <a:lnSpc>
                <a:spcPct val="100000"/>
              </a:lnSpc>
            </a:pPr>
            <a:r>
              <a:rPr lang="zxx" sz="4400">
                <a:latin typeface="Times New Roman"/>
                <a:ea typeface="Times New Roman CYR"/>
              </a:rPr>
              <a:t>овсянка</a:t>
            </a:r>
            <a:r>
              <a:rPr lang="en-US" sz="4400">
                <a:latin typeface="Times New Roman"/>
                <a:ea typeface="Times New Roman"/>
              </a:rPr>
              <a:t>¹ - </a:t>
            </a:r>
            <a:r>
              <a:rPr lang="zxx" sz="4400">
                <a:latin typeface="Times New Roman"/>
                <a:ea typeface="Times New Roman CYR"/>
              </a:rPr>
              <a:t>птица</a:t>
            </a:r>
            <a:endParaRPr/>
          </a:p>
          <a:p>
            <a:pPr>
              <a:lnSpc>
                <a:spcPct val="100000"/>
              </a:lnSpc>
            </a:pPr>
            <a:r>
              <a:rPr lang="zxx" sz="4400">
                <a:latin typeface="Times New Roman"/>
                <a:ea typeface="Times New Roman CYR"/>
              </a:rPr>
              <a:t>овсянка</a:t>
            </a:r>
            <a:r>
              <a:rPr lang="en-US" sz="4400">
                <a:latin typeface="Times New Roman"/>
                <a:ea typeface="Times New Roman"/>
              </a:rPr>
              <a:t>² - </a:t>
            </a:r>
            <a:r>
              <a:rPr lang="zxx" sz="4400">
                <a:latin typeface="Times New Roman"/>
                <a:ea typeface="Times New Roman CYR"/>
              </a:rPr>
              <a:t>каша</a:t>
            </a:r>
            <a:endParaRPr/>
          </a:p>
          <a:p>
            <a:pPr>
              <a:lnSpc>
                <a:spcPct val="100000"/>
              </a:lnSpc>
            </a:pPr>
            <a:r>
              <a:rPr lang="zxx" sz="4400">
                <a:latin typeface="Times New Roman"/>
                <a:ea typeface="Times New Roman CYR"/>
              </a:rPr>
              <a:t>лук1 - растение</a:t>
            </a:r>
            <a:endParaRPr/>
          </a:p>
          <a:p>
            <a:pPr>
              <a:lnSpc>
                <a:spcPct val="100000"/>
              </a:lnSpc>
            </a:pPr>
            <a:r>
              <a:rPr lang="zxx" sz="4400">
                <a:latin typeface="Times New Roman"/>
                <a:ea typeface="Times New Roman CYR"/>
              </a:rPr>
              <a:t>лук2 - оружие</a:t>
            </a:r>
            <a:endParaRPr/>
          </a:p>
          <a:p>
            <a:pPr>
              <a:lnSpc>
                <a:spcPct val="100000"/>
              </a:lnSpc>
            </a:pPr>
            <a:endParaRPr/>
          </a:p>
        </p:txBody>
      </p:sp>
      <p:sp>
        <p:nvSpPr>
          <p:cNvPr id="49" name="TextShape 2"/>
          <p:cNvSpPr txBox="1"/>
          <p:nvPr/>
        </p:nvSpPr>
        <p:spPr>
          <a:xfrm>
            <a:off x="504000" y="301320"/>
            <a:ext cx="9071640" cy="126216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50" name="TextShape 3"/>
          <p:cNvSpPr txBox="1"/>
          <p:nvPr/>
        </p:nvSpPr>
        <p:spPr>
          <a:xfrm>
            <a:off x="5152680" y="1769040"/>
            <a:ext cx="4426920" cy="438480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/>
          <a:p>
            <a:pPr>
              <a:lnSpc>
                <a:spcPct val="100000"/>
              </a:lnSpc>
            </a:pPr>
            <a:r>
              <a:rPr lang="zxx" sz="4000">
                <a:latin typeface="Times New Roman"/>
                <a:ea typeface="Times New Roman CYR"/>
              </a:rPr>
              <a:t>Многозначные слова</a:t>
            </a:r>
            <a:endParaRPr/>
          </a:p>
          <a:p>
            <a:pPr>
              <a:lnSpc>
                <a:spcPct val="100000"/>
              </a:lnSpc>
            </a:pPr>
            <a:r>
              <a:rPr lang="zxx" sz="4000">
                <a:latin typeface="Times New Roman"/>
                <a:ea typeface="Times New Roman CYR"/>
              </a:rPr>
              <a:t>Отнять – 1.Отобрать</a:t>
            </a:r>
            <a:endParaRPr/>
          </a:p>
          <a:p>
            <a:pPr>
              <a:lnSpc>
                <a:spcPct val="100000"/>
              </a:lnSpc>
            </a:pPr>
            <a:r>
              <a:rPr lang="zxx" sz="4000">
                <a:latin typeface="Times New Roman"/>
                <a:ea typeface="Times New Roman CYR"/>
              </a:rPr>
              <a:t>   </a:t>
            </a:r>
            <a:r>
              <a:rPr lang="zxx" sz="4000">
                <a:latin typeface="Times New Roman"/>
                <a:ea typeface="Times New Roman CYR"/>
              </a:rPr>
              <a:t>2. Вычесть</a:t>
            </a:r>
            <a:endParaRPr/>
          </a:p>
        </p:txBody>
      </p:sp>
    </p:spTree>
  </p:cSld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" name="" descr=""/>
          <p:cNvPicPr/>
          <p:nvPr/>
        </p:nvPicPr>
        <p:blipFill>
          <a:blip r:embed="rId1"/>
          <a:stretch/>
        </p:blipFill>
        <p:spPr>
          <a:xfrm>
            <a:off x="720000" y="631800"/>
            <a:ext cx="8640000" cy="6472800"/>
          </a:xfrm>
          <a:prstGeom prst="rect">
            <a:avLst/>
          </a:prstGeom>
          <a:ln>
            <a:noFill/>
          </a:ln>
        </p:spPr>
      </p:pic>
    </p:spTree>
  </p:cSld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TextShape 1"/>
          <p:cNvSpPr txBox="1"/>
          <p:nvPr/>
        </p:nvSpPr>
        <p:spPr>
          <a:xfrm>
            <a:off x="504000" y="301320"/>
            <a:ext cx="9071640" cy="126216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pPr algn="ctr">
              <a:lnSpc>
                <a:spcPct val="115000"/>
              </a:lnSpc>
            </a:pPr>
            <a:r>
              <a:rPr lang="zxx" sz="3600">
                <a:latin typeface="Times New Roman"/>
              </a:rPr>
              <a:t>Домашнее задание (на выбор)</a:t>
            </a:r>
            <a:endParaRPr/>
          </a:p>
        </p:txBody>
      </p:sp>
      <p:sp>
        <p:nvSpPr>
          <p:cNvPr id="53" name="TextShape 2"/>
          <p:cNvSpPr txBox="1"/>
          <p:nvPr/>
        </p:nvSpPr>
        <p:spPr>
          <a:xfrm>
            <a:off x="504000" y="1769040"/>
            <a:ext cx="9071640" cy="438480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/>
          <a:p>
            <a:pPr>
              <a:lnSpc>
                <a:spcPct val="115000"/>
              </a:lnSpc>
            </a:pPr>
            <a:endParaRPr/>
          </a:p>
          <a:p>
            <a:pPr>
              <a:lnSpc>
                <a:spcPct val="115000"/>
              </a:lnSpc>
            </a:pPr>
            <a:r>
              <a:rPr lang="zxx" sz="3600">
                <a:latin typeface="Times New Roman"/>
                <a:ea typeface="Times New Roman CYR"/>
              </a:rPr>
              <a:t>1. Написать сказку про омонимы и многозначные слова.</a:t>
            </a:r>
            <a:endParaRPr/>
          </a:p>
          <a:p>
            <a:pPr>
              <a:lnSpc>
                <a:spcPct val="115000"/>
              </a:lnSpc>
            </a:pPr>
            <a:r>
              <a:rPr lang="zxx" sz="3600">
                <a:latin typeface="Times New Roman"/>
                <a:ea typeface="Times New Roman CYR"/>
              </a:rPr>
              <a:t>2. Сделать тест по изученной теме.</a:t>
            </a:r>
            <a:endParaRPr/>
          </a:p>
          <a:p>
            <a:r>
              <a:rPr lang="zxx" sz="3600">
                <a:latin typeface="Times New Roman"/>
                <a:ea typeface="Times New Roman CYR"/>
              </a:rPr>
              <a:t>3. Выписать из словаря 5 примеров омонимов, 5 примеров многозначных слов.</a:t>
            </a:r>
            <a:endParaRPr/>
          </a:p>
        </p:txBody>
      </p:sp>
    </p:spTree>
  </p:cSld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app.xml><?xml version="1.0" encoding="utf-8"?>
<Properties xmlns="http://schemas.openxmlformats.org/officeDocument/2006/extended-properties" xmlns:vt="http://schemas.openxmlformats.org/officeDocument/2006/docPropsVTypes">
  <TotalTime>897</TotalTime>
  <Application>LibreOffice/4.4.1.2$Windows_x86 LibreOffice_project/45e2de17089c24a1fa810c8f975a7171ba4cd432</Applicat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2009-04-16T11:32:32Z</dcterms:created>
  <dc:language>ru-RU</dc:language>
  <dcterms:modified xsi:type="dcterms:W3CDTF">2016-06-19T16:23:25Z</dcterms:modified>
  <cp:revision>5</cp:revision>
</cp:coreProperties>
</file>

<file path=docProps/custom.xml><?xml version="1.0" encoding="utf-8"?>
<Properties xmlns="http://schemas.openxmlformats.org/officeDocument/2006/custom-properties" xmlns:vt="http://schemas.openxmlformats.org/officeDocument/2006/docPropsVTypes"/>
</file>