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62CDD-99AA-4D5B-B2A5-92D6095DEA7C}" type="datetimeFigureOut">
              <a:rPr lang="ru-RU" smtClean="0"/>
              <a:t>26.02.2021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729DC-0AFB-455E-9012-5377A45C89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62CDD-99AA-4D5B-B2A5-92D6095DEA7C}" type="datetimeFigureOut">
              <a:rPr lang="ru-RU" smtClean="0"/>
              <a:t>26.02.2021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729DC-0AFB-455E-9012-5377A45C89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62CDD-99AA-4D5B-B2A5-92D6095DEA7C}" type="datetimeFigureOut">
              <a:rPr lang="ru-RU" smtClean="0"/>
              <a:t>26.02.2021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729DC-0AFB-455E-9012-5377A45C89BC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62CDD-99AA-4D5B-B2A5-92D6095DEA7C}" type="datetimeFigureOut">
              <a:rPr lang="ru-RU" smtClean="0"/>
              <a:t>26.02.2021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729DC-0AFB-455E-9012-5377A45C89B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62CDD-99AA-4D5B-B2A5-92D6095DEA7C}" type="datetimeFigureOut">
              <a:rPr lang="ru-RU" smtClean="0"/>
              <a:t>26.02.2021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729DC-0AFB-455E-9012-5377A45C89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62CDD-99AA-4D5B-B2A5-92D6095DEA7C}" type="datetimeFigureOut">
              <a:rPr lang="ru-RU" smtClean="0"/>
              <a:t>26.02.2021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729DC-0AFB-455E-9012-5377A45C89B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62CDD-99AA-4D5B-B2A5-92D6095DEA7C}" type="datetimeFigureOut">
              <a:rPr lang="ru-RU" smtClean="0"/>
              <a:t>26.02.2021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729DC-0AFB-455E-9012-5377A45C89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62CDD-99AA-4D5B-B2A5-92D6095DEA7C}" type="datetimeFigureOut">
              <a:rPr lang="ru-RU" smtClean="0"/>
              <a:t>26.02.2021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729DC-0AFB-455E-9012-5377A45C89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62CDD-99AA-4D5B-B2A5-92D6095DEA7C}" type="datetimeFigureOut">
              <a:rPr lang="ru-RU" smtClean="0"/>
              <a:t>26.02.2021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729DC-0AFB-455E-9012-5377A45C89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62CDD-99AA-4D5B-B2A5-92D6095DEA7C}" type="datetimeFigureOut">
              <a:rPr lang="ru-RU" smtClean="0"/>
              <a:t>26.02.2021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729DC-0AFB-455E-9012-5377A45C89BC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62CDD-99AA-4D5B-B2A5-92D6095DEA7C}" type="datetimeFigureOut">
              <a:rPr lang="ru-RU" smtClean="0"/>
              <a:t>26.02.2021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729DC-0AFB-455E-9012-5377A45C89B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F762CDD-99AA-4D5B-B2A5-92D6095DEA7C}" type="datetimeFigureOut">
              <a:rPr lang="ru-RU" smtClean="0"/>
              <a:t>26.02.2021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4B729DC-0AFB-455E-9012-5377A45C89B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Урок развития речи 5 класс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</a:rPr>
              <a:t>«Нарисуем картину словами»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03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36815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Цели </a:t>
            </a:r>
            <a:r>
              <a:rPr lang="ru-RU" b="1" dirty="0">
                <a:solidFill>
                  <a:srgbClr val="FF0000"/>
                </a:solidFill>
              </a:rPr>
              <a:t>урока:</a:t>
            </a:r>
            <a:br>
              <a:rPr lang="ru-RU" b="1" dirty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700808"/>
            <a:ext cx="7200800" cy="4536504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solidFill>
                  <a:schemeClr val="tx2"/>
                </a:solidFill>
              </a:rPr>
              <a:t>1) </a:t>
            </a:r>
            <a:r>
              <a:rPr lang="ru-RU" sz="3600" b="1" dirty="0" smtClean="0">
                <a:solidFill>
                  <a:schemeClr val="tx2"/>
                </a:solidFill>
              </a:rPr>
              <a:t>дать представление о пейзажной зарисовке, особенности жанра зарисовки;</a:t>
            </a:r>
          </a:p>
          <a:p>
            <a:pPr algn="l"/>
            <a:r>
              <a:rPr lang="ru-RU" sz="3600" b="1" dirty="0" smtClean="0">
                <a:solidFill>
                  <a:schemeClr val="tx2"/>
                </a:solidFill>
              </a:rPr>
              <a:t>2) </a:t>
            </a:r>
            <a:r>
              <a:rPr lang="ru-RU" sz="3600" b="1" dirty="0" smtClean="0">
                <a:solidFill>
                  <a:schemeClr val="tx2"/>
                </a:solidFill>
              </a:rPr>
              <a:t>развивать навыки написания пейзажных зарисовок;</a:t>
            </a:r>
            <a:br>
              <a:rPr lang="ru-RU" sz="3600" b="1" dirty="0" smtClean="0">
                <a:solidFill>
                  <a:schemeClr val="tx2"/>
                </a:solidFill>
              </a:rPr>
            </a:br>
            <a:r>
              <a:rPr lang="ru-RU" sz="3600" b="1" dirty="0" smtClean="0">
                <a:solidFill>
                  <a:schemeClr val="tx2"/>
                </a:solidFill>
              </a:rPr>
              <a:t>3) </a:t>
            </a:r>
            <a:r>
              <a:rPr lang="ru-RU" sz="3600" b="1" dirty="0" smtClean="0">
                <a:solidFill>
                  <a:schemeClr val="tx2"/>
                </a:solidFill>
              </a:rPr>
              <a:t>воспитывать любовь к природе, прививать интерес к творчеству.</a:t>
            </a:r>
            <a:br>
              <a:rPr lang="ru-RU" sz="3600" b="1" dirty="0" smtClean="0">
                <a:solidFill>
                  <a:schemeClr val="tx2"/>
                </a:solidFill>
              </a:rPr>
            </a:br>
            <a:endParaRPr lang="ru-RU" sz="3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085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endParaRPr lang="ru-RU" sz="3600" b="1" dirty="0" smtClean="0"/>
          </a:p>
          <a:p>
            <a:pPr marL="0" indent="0" algn="just">
              <a:buNone/>
            </a:pPr>
            <a:endParaRPr lang="ru-RU" sz="3600" b="1" dirty="0"/>
          </a:p>
          <a:p>
            <a:pPr marL="0" indent="0" algn="just">
              <a:buNone/>
            </a:pPr>
            <a:r>
              <a:rPr lang="ru-RU" sz="3600" b="1" dirty="0" smtClean="0"/>
              <a:t>	Но что может быть тише падающего снега! Вчера весь день падал снег, и как будто это он с небес принес тишину… И всякий звук только усиливал ее: петух заорал, ворона звала, дятел барабанил, сойка пела всеми голосами, но тишина от всего этого росла. Какая тишина, какая благодать. </a:t>
            </a:r>
          </a:p>
          <a:p>
            <a:pPr marL="0" indent="0" algn="r">
              <a:buNone/>
            </a:pPr>
            <a:r>
              <a:rPr lang="ru-RU" b="1" dirty="0" smtClean="0"/>
              <a:t>М.М</a:t>
            </a:r>
            <a:r>
              <a:rPr lang="ru-RU" b="1" dirty="0"/>
              <a:t>. </a:t>
            </a:r>
            <a:r>
              <a:rPr lang="ru-RU" b="1" dirty="0" smtClean="0"/>
              <a:t>Пришвин</a:t>
            </a:r>
            <a:endParaRPr lang="ru-RU" b="1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3954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b="1" dirty="0" smtClean="0"/>
          </a:p>
          <a:p>
            <a:pPr marL="0" indent="0" algn="just">
              <a:buNone/>
            </a:pPr>
            <a:r>
              <a:rPr lang="ru-RU" b="1" dirty="0" smtClean="0"/>
              <a:t>	Наступила </a:t>
            </a:r>
            <a:r>
              <a:rPr lang="ru-RU" b="1" dirty="0"/>
              <a:t>уже настоящая зима. Земля была покрыта белоснежным ковром. Не оставалось ни одного тёмного пятнышка. Даже голые берёзы, ольхи, ивы и рябины убрались инеем, точно серебристым пухом. А ели сделались ещё важнее. Они стояли засыпанные снегом, как будто надели дорогие тёплые шубы. </a:t>
            </a:r>
            <a:endParaRPr lang="ru-RU" b="1" dirty="0" smtClean="0"/>
          </a:p>
          <a:p>
            <a:pPr marL="0" indent="0" algn="r">
              <a:buNone/>
            </a:pPr>
            <a:r>
              <a:rPr lang="ru-RU" b="1" dirty="0" err="1" smtClean="0"/>
              <a:t>Д.Мамин</a:t>
            </a:r>
            <a:r>
              <a:rPr lang="ru-RU" b="1" dirty="0" smtClean="0"/>
              <a:t>-Сибиряк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224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 marL="0" indent="0" algn="just">
              <a:buNone/>
            </a:pPr>
            <a:endParaRPr lang="ru-RU" sz="3600" b="1" dirty="0" smtClean="0"/>
          </a:p>
          <a:p>
            <a:pPr marL="0" indent="0" algn="just">
              <a:buNone/>
            </a:pPr>
            <a:r>
              <a:rPr lang="ru-RU" sz="3600" b="1" dirty="0" smtClean="0"/>
              <a:t>	Запорошила </a:t>
            </a:r>
            <a:r>
              <a:rPr lang="ru-RU" sz="3600" b="1" dirty="0"/>
              <a:t>снегом поля, завалила сугробами леса, одела деревья ледяной корой и посылает мороз за морозом. Идут морозы один другого злее, с ёлки на елку перепрыгивают, потрескивают да пощёлкивают, зверей пугают. </a:t>
            </a:r>
            <a:endParaRPr lang="ru-RU" sz="3600" b="1" dirty="0" smtClean="0"/>
          </a:p>
          <a:p>
            <a:pPr marL="0" indent="0" algn="r">
              <a:buNone/>
            </a:pPr>
            <a:r>
              <a:rPr lang="ru-RU" sz="3600" b="1" dirty="0" smtClean="0"/>
              <a:t>К</a:t>
            </a:r>
            <a:r>
              <a:rPr lang="ru-RU" sz="3600" b="1" dirty="0"/>
              <a:t>. </a:t>
            </a:r>
            <a:r>
              <a:rPr lang="ru-RU" sz="3600" b="1" dirty="0" smtClean="0"/>
              <a:t>Ушинский</a:t>
            </a:r>
            <a:endParaRPr lang="ru-RU" sz="3600" b="1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31154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291264" cy="4929411"/>
          </a:xfrm>
        </p:spPr>
        <p:txBody>
          <a:bodyPr/>
          <a:lstStyle/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	Пейзажная </a:t>
            </a:r>
            <a:r>
              <a:rPr lang="ru-RU" b="1" dirty="0">
                <a:solidFill>
                  <a:srgbClr val="FF0000"/>
                </a:solidFill>
              </a:rPr>
              <a:t>зарисовка </a:t>
            </a:r>
            <a:r>
              <a:rPr lang="ru-RU" b="1" dirty="0"/>
              <a:t>-  это </a:t>
            </a:r>
            <a:endParaRPr lang="ru-RU" b="1" dirty="0" smtClean="0"/>
          </a:p>
          <a:p>
            <a:r>
              <a:rPr lang="ru-RU" b="1" dirty="0" smtClean="0"/>
              <a:t>картины природы;</a:t>
            </a:r>
          </a:p>
          <a:p>
            <a:r>
              <a:rPr lang="ru-RU" b="1" dirty="0" smtClean="0"/>
              <a:t>описание </a:t>
            </a:r>
            <a:r>
              <a:rPr lang="ru-RU" b="1" dirty="0"/>
              <a:t>погодных и природных явлений (дождь, вьюга, гроза, закат, луна в облаках и т. д.); </a:t>
            </a:r>
            <a:endParaRPr lang="ru-RU" b="1" dirty="0" smtClean="0"/>
          </a:p>
          <a:p>
            <a:r>
              <a:rPr lang="ru-RU" b="1" dirty="0" smtClean="0"/>
              <a:t>городские </a:t>
            </a:r>
            <a:r>
              <a:rPr lang="ru-RU" b="1" dirty="0"/>
              <a:t>пейзажи: улицы, дома.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0100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/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	Зарисовка</a:t>
            </a:r>
            <a:r>
              <a:rPr lang="ru-RU" sz="3200" b="1" dirty="0" smtClean="0"/>
              <a:t> </a:t>
            </a:r>
            <a:r>
              <a:rPr lang="ru-RU" sz="3200" b="1" dirty="0"/>
              <a:t>– это художественное описание природы, обстановки, человека, мыслей.</a:t>
            </a:r>
            <a:br>
              <a:rPr lang="ru-RU" sz="3200" b="1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819966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ru-RU" sz="3600" b="1" dirty="0" smtClean="0"/>
              <a:t>начать </a:t>
            </a:r>
            <a:r>
              <a:rPr lang="ru-RU" sz="3600" b="1" dirty="0"/>
              <a:t>необходимо с самого главного в описываемом объекте;</a:t>
            </a:r>
          </a:p>
          <a:p>
            <a:pPr lvl="0"/>
            <a:r>
              <a:rPr lang="ru-RU" sz="3600" b="1" dirty="0"/>
              <a:t>описывать необходимо только самое интересное, необычное, характерное;</a:t>
            </a:r>
          </a:p>
          <a:p>
            <a:pPr lvl="0"/>
            <a:r>
              <a:rPr lang="ru-RU" sz="3600" b="1" dirty="0"/>
              <a:t>соблюдай последовательность в описании;</a:t>
            </a:r>
          </a:p>
          <a:p>
            <a:pPr lvl="0"/>
            <a:r>
              <a:rPr lang="ru-RU" sz="3600" b="1" dirty="0"/>
              <a:t>язык зарисовки художественный. </a:t>
            </a:r>
          </a:p>
          <a:p>
            <a:endParaRPr lang="ru-RU" sz="36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Как написать пейзажную зарисовку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9661150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t"/>
            <a:r>
              <a:rPr lang="ru-RU" b="1" dirty="0"/>
              <a:t>высокая степень образности, иносказательность, использование средств художественной выразительности;</a:t>
            </a:r>
          </a:p>
          <a:p>
            <a:pPr lvl="0" fontAlgn="t"/>
            <a:r>
              <a:rPr lang="ru-RU" b="1" dirty="0"/>
              <a:t>текст красочный, эмоциональный, находит отклик в душе читателя;</a:t>
            </a:r>
          </a:p>
          <a:p>
            <a:pPr lvl="0" fontAlgn="t"/>
            <a:r>
              <a:rPr lang="ru-RU" b="1" dirty="0"/>
              <a:t>не обязательны композиционная завершенность, глубина, логичность.</a:t>
            </a:r>
          </a:p>
          <a:p>
            <a:pPr marL="0" indent="0">
              <a:buNone/>
            </a:pPr>
            <a:endParaRPr lang="ru-RU" b="1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Отличительные черты пейзажной зарисовки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4200" dirty="0"/>
          </a:p>
        </p:txBody>
      </p:sp>
    </p:spTree>
    <p:extLst>
      <p:ext uri="{BB962C8B-B14F-4D97-AF65-F5344CB8AC3E}">
        <p14:creationId xmlns:p14="http://schemas.microsoft.com/office/powerpoint/2010/main" val="27962178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b="1" dirty="0" smtClean="0"/>
              <a:t>Определитесь с тем:</a:t>
            </a:r>
            <a:br>
              <a:rPr lang="ru-RU" b="1" dirty="0" smtClean="0"/>
            </a:br>
            <a:endParaRPr lang="ru-RU" b="1" dirty="0" smtClean="0"/>
          </a:p>
          <a:p>
            <a:pPr lvl="0"/>
            <a:r>
              <a:rPr lang="ru-RU" b="1" dirty="0" smtClean="0"/>
              <a:t>что </a:t>
            </a:r>
            <a:r>
              <a:rPr lang="ru-RU" b="1" dirty="0"/>
              <a:t>вы хотите «нарисовать» словами;</a:t>
            </a:r>
          </a:p>
          <a:p>
            <a:pPr lvl="0"/>
            <a:r>
              <a:rPr lang="ru-RU" b="1" dirty="0"/>
              <a:t>какова главная мысль вашей зарисовки;</a:t>
            </a:r>
          </a:p>
          <a:p>
            <a:pPr lvl="0"/>
            <a:r>
              <a:rPr lang="ru-RU" b="1" dirty="0"/>
              <a:t>какие чувства вы хотите вызвать у читателя;</a:t>
            </a:r>
          </a:p>
          <a:p>
            <a:pPr lvl="0"/>
            <a:r>
              <a:rPr lang="ru-RU" b="1" dirty="0"/>
              <a:t>какие выразительные средства вы используете в своей работе.</a:t>
            </a:r>
          </a:p>
          <a:p>
            <a:pPr marL="0" indent="0" fontAlgn="t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Порядок работы над зарисовкой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427129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63</TotalTime>
  <Words>104</Words>
  <Application>Microsoft Office PowerPoint</Application>
  <PresentationFormat>Экран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Урок развития речи 5 класс</vt:lpstr>
      <vt:lpstr>Цели урока: </vt:lpstr>
      <vt:lpstr>Презентация PowerPoint</vt:lpstr>
      <vt:lpstr>Презентация PowerPoint</vt:lpstr>
      <vt:lpstr>Презентация PowerPoint</vt:lpstr>
      <vt:lpstr>  Зарисовка – это художественное описание природы, обстановки, человека, мыслей. </vt:lpstr>
      <vt:lpstr>Как написать пейзажную зарисовку </vt:lpstr>
      <vt:lpstr> Отличительные черты пейзажной зарисовки </vt:lpstr>
      <vt:lpstr>Порядок работы над зарисовкой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развития речи 5 класс</dc:title>
  <dc:creator>Пользователь Windows</dc:creator>
  <cp:lastModifiedBy>Пользователь Windows</cp:lastModifiedBy>
  <cp:revision>6</cp:revision>
  <dcterms:created xsi:type="dcterms:W3CDTF">2020-12-17T05:18:53Z</dcterms:created>
  <dcterms:modified xsi:type="dcterms:W3CDTF">2021-02-26T08:22:52Z</dcterms:modified>
</cp:coreProperties>
</file>