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75" r:id="rId19"/>
    <p:sldId id="277" r:id="rId20"/>
    <p:sldId id="271" r:id="rId21"/>
    <p:sldId id="273" r:id="rId22"/>
    <p:sldId id="274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4" r:id="rId36"/>
    <p:sldId id="296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33" autoAdjust="0"/>
    <p:restoredTop sz="94660"/>
  </p:normalViewPr>
  <p:slideViewPr>
    <p:cSldViewPr>
      <p:cViewPr varScale="1">
        <p:scale>
          <a:sx n="50" d="100"/>
          <a:sy n="50" d="100"/>
        </p:scale>
        <p:origin x="-1243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425A32-6723-456A-9C39-F55676349582}" type="doc">
      <dgm:prSet loTypeId="urn:microsoft.com/office/officeart/2005/8/layout/default#1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D6B21CD-E06D-4929-B27E-7C629736D918}">
      <dgm:prSet phldrT="[Текст]" custT="1"/>
      <dgm:spPr/>
      <dgm:t>
        <a:bodyPr/>
        <a:lstStyle/>
        <a:p>
          <a:r>
            <a:rPr lang="ru-RU" sz="2400" dirty="0" smtClean="0"/>
            <a:t>Проблемная ситуация </a:t>
          </a:r>
          <a:endParaRPr lang="ru-RU" sz="2400" dirty="0"/>
        </a:p>
      </dgm:t>
    </dgm:pt>
    <dgm:pt modelId="{BF475A5A-DF50-49A8-8D82-F51073121032}" cxnId="{9C638966-6454-47EF-82F2-8AAB30A94D8A}" type="parTrans">
      <dgm:prSet/>
      <dgm:spPr/>
      <dgm:t>
        <a:bodyPr/>
        <a:lstStyle/>
        <a:p>
          <a:endParaRPr lang="ru-RU"/>
        </a:p>
      </dgm:t>
    </dgm:pt>
    <dgm:pt modelId="{01736FB2-9E0C-49B1-8705-DCF21C79011F}" cxnId="{9C638966-6454-47EF-82F2-8AAB30A94D8A}" type="sibTrans">
      <dgm:prSet/>
      <dgm:spPr/>
      <dgm:t>
        <a:bodyPr/>
        <a:lstStyle/>
        <a:p>
          <a:endParaRPr lang="ru-RU"/>
        </a:p>
      </dgm:t>
    </dgm:pt>
    <dgm:pt modelId="{77B7077B-01D2-454E-B636-78B3E5BF9C67}">
      <dgm:prSet phldrT="[Текст]" custT="1"/>
      <dgm:spPr/>
      <dgm:t>
        <a:bodyPr/>
        <a:lstStyle/>
        <a:p>
          <a:r>
            <a:rPr lang="ru-RU" sz="3200" dirty="0" smtClean="0"/>
            <a:t>ЗАЩИТА ПРОЕКТА</a:t>
          </a:r>
          <a:endParaRPr lang="ru-RU" sz="3200" dirty="0"/>
        </a:p>
      </dgm:t>
    </dgm:pt>
    <dgm:pt modelId="{0B757F3D-524A-485F-8379-7F83BD941E97}" cxnId="{0965EAA7-201B-4EFF-8CE4-1D9E39A9CF01}" type="parTrans">
      <dgm:prSet/>
      <dgm:spPr/>
      <dgm:t>
        <a:bodyPr/>
        <a:lstStyle/>
        <a:p>
          <a:endParaRPr lang="ru-RU"/>
        </a:p>
      </dgm:t>
    </dgm:pt>
    <dgm:pt modelId="{6653D7E4-9B6A-4F04-817A-197A53DE2E1E}" cxnId="{0965EAA7-201B-4EFF-8CE4-1D9E39A9CF01}" type="sibTrans">
      <dgm:prSet/>
      <dgm:spPr/>
      <dgm:t>
        <a:bodyPr/>
        <a:lstStyle/>
        <a:p>
          <a:endParaRPr lang="ru-RU"/>
        </a:p>
      </dgm:t>
    </dgm:pt>
    <dgm:pt modelId="{56F8B268-2EC4-4904-B744-599BDB18EF25}">
      <dgm:prSet phldrT="[Текст]" custT="1"/>
      <dgm:spPr/>
      <dgm:t>
        <a:bodyPr/>
        <a:lstStyle/>
        <a:p>
          <a:r>
            <a:rPr lang="ru-RU" sz="3200" dirty="0" smtClean="0"/>
            <a:t>ПРОБЛЕМА</a:t>
          </a:r>
          <a:endParaRPr lang="ru-RU" sz="3200" dirty="0"/>
        </a:p>
      </dgm:t>
    </dgm:pt>
    <dgm:pt modelId="{9DDCFCA4-1AA7-4946-8DFE-519893C46C42}" cxnId="{1806EF19-0572-4D1B-BCE0-BF1343C00B26}" type="parTrans">
      <dgm:prSet/>
      <dgm:spPr/>
      <dgm:t>
        <a:bodyPr/>
        <a:lstStyle/>
        <a:p>
          <a:endParaRPr lang="ru-RU"/>
        </a:p>
      </dgm:t>
    </dgm:pt>
    <dgm:pt modelId="{526ABBED-C53E-4A10-B93A-9C1512D9CFD4}" cxnId="{1806EF19-0572-4D1B-BCE0-BF1343C00B26}" type="sibTrans">
      <dgm:prSet/>
      <dgm:spPr/>
      <dgm:t>
        <a:bodyPr/>
        <a:lstStyle/>
        <a:p>
          <a:endParaRPr lang="ru-RU"/>
        </a:p>
      </dgm:t>
    </dgm:pt>
    <dgm:pt modelId="{39ECE8F0-7407-41BE-8AA9-388E11DB4D9E}">
      <dgm:prSet phldrT="[Текст]" custT="1"/>
      <dgm:spPr/>
      <dgm:t>
        <a:bodyPr/>
        <a:lstStyle/>
        <a:p>
          <a:r>
            <a:rPr lang="ru-RU" sz="2400" dirty="0" smtClean="0"/>
            <a:t>Поиск способов решения</a:t>
          </a:r>
          <a:endParaRPr lang="ru-RU" sz="2400" dirty="0"/>
        </a:p>
      </dgm:t>
    </dgm:pt>
    <dgm:pt modelId="{A84BF2A5-75BF-40EF-B11D-A61C43277255}" cxnId="{127CCB18-6965-4C1A-889C-F07201BB0B62}" type="parTrans">
      <dgm:prSet/>
      <dgm:spPr/>
      <dgm:t>
        <a:bodyPr/>
        <a:lstStyle/>
        <a:p>
          <a:endParaRPr lang="ru-RU"/>
        </a:p>
      </dgm:t>
    </dgm:pt>
    <dgm:pt modelId="{41C58DC4-48F2-435D-82F1-5AFCEE15A06D}" cxnId="{127CCB18-6965-4C1A-889C-F07201BB0B62}" type="sibTrans">
      <dgm:prSet/>
      <dgm:spPr/>
      <dgm:t>
        <a:bodyPr/>
        <a:lstStyle/>
        <a:p>
          <a:endParaRPr lang="ru-RU"/>
        </a:p>
      </dgm:t>
    </dgm:pt>
    <dgm:pt modelId="{E4CF0766-E6F8-4D98-9AD6-BA0527125C0D}">
      <dgm:prSet phldrT="[Текст]" custT="1"/>
      <dgm:spPr/>
      <dgm:t>
        <a:bodyPr/>
        <a:lstStyle/>
        <a:p>
          <a:r>
            <a:rPr lang="ru-RU" sz="2400" dirty="0" smtClean="0"/>
            <a:t>Исследовательская, поисковая пр. деятельность</a:t>
          </a:r>
          <a:endParaRPr lang="ru-RU" sz="2400" dirty="0"/>
        </a:p>
      </dgm:t>
    </dgm:pt>
    <dgm:pt modelId="{7C4840C4-74FD-466B-8C0A-B965B36C2F5E}" cxnId="{22CF1EA6-619E-499B-BC26-065E4F79F606}" type="parTrans">
      <dgm:prSet/>
      <dgm:spPr/>
      <dgm:t>
        <a:bodyPr/>
        <a:lstStyle/>
        <a:p>
          <a:endParaRPr lang="ru-RU"/>
        </a:p>
      </dgm:t>
    </dgm:pt>
    <dgm:pt modelId="{5D5594DF-9E04-4DD8-9238-CF0B1818B124}" cxnId="{22CF1EA6-619E-499B-BC26-065E4F79F606}" type="sibTrans">
      <dgm:prSet/>
      <dgm:spPr/>
      <dgm:t>
        <a:bodyPr/>
        <a:lstStyle/>
        <a:p>
          <a:endParaRPr lang="ru-RU"/>
        </a:p>
      </dgm:t>
    </dgm:pt>
    <dgm:pt modelId="{7F07C7BF-D753-42DF-861D-5ACF170893E0}">
      <dgm:prSet custT="1"/>
      <dgm:spPr/>
      <dgm:t>
        <a:bodyPr/>
        <a:lstStyle/>
        <a:p>
          <a:r>
            <a:rPr lang="ru-RU" sz="2400" dirty="0" smtClean="0"/>
            <a:t>Оформление результатов</a:t>
          </a:r>
          <a:endParaRPr lang="ru-RU" sz="2400" dirty="0"/>
        </a:p>
      </dgm:t>
    </dgm:pt>
    <dgm:pt modelId="{ED612C1E-6F6D-4400-9F0A-6D98235DAE4C}" cxnId="{A259B523-333C-49EB-9A79-7FEEA2E36183}" type="parTrans">
      <dgm:prSet/>
      <dgm:spPr/>
      <dgm:t>
        <a:bodyPr/>
        <a:lstStyle/>
        <a:p>
          <a:endParaRPr lang="ru-RU"/>
        </a:p>
      </dgm:t>
    </dgm:pt>
    <dgm:pt modelId="{9830E65A-09C8-4DEC-9104-F29B79539284}" cxnId="{A259B523-333C-49EB-9A79-7FEEA2E36183}" type="sibTrans">
      <dgm:prSet/>
      <dgm:spPr/>
      <dgm:t>
        <a:bodyPr/>
        <a:lstStyle/>
        <a:p>
          <a:endParaRPr lang="ru-RU"/>
        </a:p>
      </dgm:t>
    </dgm:pt>
    <dgm:pt modelId="{3EF51AED-DE7E-4844-BD34-F71DCA71C56D}">
      <dgm:prSet custT="1"/>
      <dgm:spPr/>
      <dgm:t>
        <a:bodyPr/>
        <a:lstStyle/>
        <a:p>
          <a:r>
            <a:rPr lang="ru-RU" sz="2400" dirty="0" smtClean="0"/>
            <a:t>Прогнозирование новых проблем</a:t>
          </a:r>
          <a:endParaRPr lang="ru-RU" sz="2400" dirty="0"/>
        </a:p>
      </dgm:t>
    </dgm:pt>
    <dgm:pt modelId="{EBDE8E64-816B-45FD-A7FE-BF7CA521FB45}" cxnId="{0E71C602-20F8-4794-84AE-B910D30AFD36}" type="parTrans">
      <dgm:prSet/>
      <dgm:spPr/>
      <dgm:t>
        <a:bodyPr/>
        <a:lstStyle/>
        <a:p>
          <a:endParaRPr lang="ru-RU"/>
        </a:p>
      </dgm:t>
    </dgm:pt>
    <dgm:pt modelId="{7E16624F-B07A-4D17-8834-372E67F8FC81}" cxnId="{0E71C602-20F8-4794-84AE-B910D30AFD36}" type="sibTrans">
      <dgm:prSet/>
      <dgm:spPr/>
      <dgm:t>
        <a:bodyPr/>
        <a:lstStyle/>
        <a:p>
          <a:endParaRPr lang="ru-RU"/>
        </a:p>
      </dgm:t>
    </dgm:pt>
    <dgm:pt modelId="{C33EAF8E-6A65-475B-BF83-C9355452AB7C}" type="pres">
      <dgm:prSet presAssocID="{55425A32-6723-456A-9C39-F5567634958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F278F6-8817-44C6-BAF6-38E360BDE057}" type="pres">
      <dgm:prSet presAssocID="{AD6B21CD-E06D-4929-B27E-7C629736D918}" presName="node" presStyleLbl="node1" presStyleIdx="0" presStyleCnt="7" custScaleX="56399" custScaleY="42015" custLinFactNeighborX="2625" custLinFactNeighborY="-231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C0D86-6E4E-4B01-9771-0741DEF71388}" type="pres">
      <dgm:prSet presAssocID="{01736FB2-9E0C-49B1-8705-DCF21C79011F}" presName="sibTrans" presStyleCnt="0"/>
      <dgm:spPr/>
    </dgm:pt>
    <dgm:pt modelId="{0E884715-5F35-4005-B191-A2F1D383CAD3}" type="pres">
      <dgm:prSet presAssocID="{77B7077B-01D2-454E-B636-78B3E5BF9C67}" presName="node" presStyleLbl="node1" presStyleIdx="1" presStyleCnt="7" custScaleX="54564" custScaleY="36329" custLinFactY="38494" custLinFactNeighborX="-5045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DAEFF-6B0B-4A22-87DC-4CF0E8B58633}" type="pres">
      <dgm:prSet presAssocID="{6653D7E4-9B6A-4F04-817A-197A53DE2E1E}" presName="sibTrans" presStyleCnt="0"/>
      <dgm:spPr/>
    </dgm:pt>
    <dgm:pt modelId="{4FC03C56-5EE8-405E-AC06-212511C4A635}" type="pres">
      <dgm:prSet presAssocID="{56F8B268-2EC4-4904-B744-599BDB18EF25}" presName="node" presStyleLbl="node1" presStyleIdx="2" presStyleCnt="7" custScaleX="59329" custScaleY="39916" custLinFactNeighborX="773" custLinFactNeighborY="-208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6A7A5-9E80-48B6-BF8A-C45EB1846177}" type="pres">
      <dgm:prSet presAssocID="{526ABBED-C53E-4A10-B93A-9C1512D9CFD4}" presName="sibTrans" presStyleCnt="0"/>
      <dgm:spPr/>
    </dgm:pt>
    <dgm:pt modelId="{D772CFB8-815A-405A-AAE6-325324BC5EF0}" type="pres">
      <dgm:prSet presAssocID="{39ECE8F0-7407-41BE-8AA9-388E11DB4D9E}" presName="node" presStyleLbl="node1" presStyleIdx="3" presStyleCnt="7" custScaleX="61316" custScaleY="47321" custLinFactNeighborX="-21546" custLinFactNeighborY="-26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8360AB-0DB8-468B-BB96-41DADFE865FF}" type="pres">
      <dgm:prSet presAssocID="{41C58DC4-48F2-435D-82F1-5AFCEE15A06D}" presName="sibTrans" presStyleCnt="0"/>
      <dgm:spPr/>
    </dgm:pt>
    <dgm:pt modelId="{38E3075B-2DE6-4A49-A95D-513CE2D7101A}" type="pres">
      <dgm:prSet presAssocID="{E4CF0766-E6F8-4D98-9AD6-BA0527125C0D}" presName="node" presStyleLbl="node1" presStyleIdx="4" presStyleCnt="7" custScaleX="73966" custScaleY="41271" custLinFactNeighborX="-84333" custLinFactNeighborY="28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6038C7-E52F-4A23-A7D5-8E9F05BC4C52}" type="pres">
      <dgm:prSet presAssocID="{5D5594DF-9E04-4DD8-9238-CF0B1818B124}" presName="sibTrans" presStyleCnt="0"/>
      <dgm:spPr/>
    </dgm:pt>
    <dgm:pt modelId="{CA5B177E-201C-40BA-9DAA-97B55313BD97}" type="pres">
      <dgm:prSet presAssocID="{7F07C7BF-D753-42DF-861D-5ACF170893E0}" presName="node" presStyleLbl="node1" presStyleIdx="5" presStyleCnt="7" custScaleX="45892" custScaleY="39223" custLinFactNeighborX="94934" custLinFactNeighborY="-39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A93BE-7D4A-47B6-A79A-B62C30654A19}" type="pres">
      <dgm:prSet presAssocID="{9830E65A-09C8-4DEC-9104-F29B79539284}" presName="sibTrans" presStyleCnt="0"/>
      <dgm:spPr/>
    </dgm:pt>
    <dgm:pt modelId="{59E8061B-A4B7-406E-B5DE-C3364F019326}" type="pres">
      <dgm:prSet presAssocID="{3EF51AED-DE7E-4844-BD34-F71DCA71C56D}" presName="node" presStyleLbl="node1" presStyleIdx="6" presStyleCnt="7" custScaleX="65877" custScaleY="37392" custLinFactNeighborX="30714" custLinFactNeighborY="13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CF1EA6-619E-499B-BC26-065E4F79F606}" srcId="{55425A32-6723-456A-9C39-F55676349582}" destId="{E4CF0766-E6F8-4D98-9AD6-BA0527125C0D}" srcOrd="4" destOrd="0" parTransId="{7C4840C4-74FD-466B-8C0A-B965B36C2F5E}" sibTransId="{5D5594DF-9E04-4DD8-9238-CF0B1818B124}"/>
    <dgm:cxn modelId="{A259B523-333C-49EB-9A79-7FEEA2E36183}" srcId="{55425A32-6723-456A-9C39-F55676349582}" destId="{7F07C7BF-D753-42DF-861D-5ACF170893E0}" srcOrd="5" destOrd="0" parTransId="{ED612C1E-6F6D-4400-9F0A-6D98235DAE4C}" sibTransId="{9830E65A-09C8-4DEC-9104-F29B79539284}"/>
    <dgm:cxn modelId="{9C638966-6454-47EF-82F2-8AAB30A94D8A}" srcId="{55425A32-6723-456A-9C39-F55676349582}" destId="{AD6B21CD-E06D-4929-B27E-7C629736D918}" srcOrd="0" destOrd="0" parTransId="{BF475A5A-DF50-49A8-8D82-F51073121032}" sibTransId="{01736FB2-9E0C-49B1-8705-DCF21C79011F}"/>
    <dgm:cxn modelId="{127CCB18-6965-4C1A-889C-F07201BB0B62}" srcId="{55425A32-6723-456A-9C39-F55676349582}" destId="{39ECE8F0-7407-41BE-8AA9-388E11DB4D9E}" srcOrd="3" destOrd="0" parTransId="{A84BF2A5-75BF-40EF-B11D-A61C43277255}" sibTransId="{41C58DC4-48F2-435D-82F1-5AFCEE15A06D}"/>
    <dgm:cxn modelId="{7D899F8E-1FFF-46F3-838A-28DDE572CB96}" type="presOf" srcId="{39ECE8F0-7407-41BE-8AA9-388E11DB4D9E}" destId="{D772CFB8-815A-405A-AAE6-325324BC5EF0}" srcOrd="0" destOrd="0" presId="urn:microsoft.com/office/officeart/2005/8/layout/default#1"/>
    <dgm:cxn modelId="{B9832D73-9DEA-49E6-9056-A0F01E5B2268}" type="presOf" srcId="{7F07C7BF-D753-42DF-861D-5ACF170893E0}" destId="{CA5B177E-201C-40BA-9DAA-97B55313BD97}" srcOrd="0" destOrd="0" presId="urn:microsoft.com/office/officeart/2005/8/layout/default#1"/>
    <dgm:cxn modelId="{99315BC8-6B9A-43F3-86F3-8CF45C50DC0E}" type="presOf" srcId="{E4CF0766-E6F8-4D98-9AD6-BA0527125C0D}" destId="{38E3075B-2DE6-4A49-A95D-513CE2D7101A}" srcOrd="0" destOrd="0" presId="urn:microsoft.com/office/officeart/2005/8/layout/default#1"/>
    <dgm:cxn modelId="{8EB60B19-0D46-412C-9B8E-9AC279752876}" type="presOf" srcId="{56F8B268-2EC4-4904-B744-599BDB18EF25}" destId="{4FC03C56-5EE8-405E-AC06-212511C4A635}" srcOrd="0" destOrd="0" presId="urn:microsoft.com/office/officeart/2005/8/layout/default#1"/>
    <dgm:cxn modelId="{0E71C602-20F8-4794-84AE-B910D30AFD36}" srcId="{55425A32-6723-456A-9C39-F55676349582}" destId="{3EF51AED-DE7E-4844-BD34-F71DCA71C56D}" srcOrd="6" destOrd="0" parTransId="{EBDE8E64-816B-45FD-A7FE-BF7CA521FB45}" sibTransId="{7E16624F-B07A-4D17-8834-372E67F8FC81}"/>
    <dgm:cxn modelId="{78549D4D-AD10-4906-A80E-21D6D304BBEC}" type="presOf" srcId="{AD6B21CD-E06D-4929-B27E-7C629736D918}" destId="{15F278F6-8817-44C6-BAF6-38E360BDE057}" srcOrd="0" destOrd="0" presId="urn:microsoft.com/office/officeart/2005/8/layout/default#1"/>
    <dgm:cxn modelId="{6BFEBC8D-A689-4BAC-A8E4-D76ACC88C15B}" type="presOf" srcId="{55425A32-6723-456A-9C39-F55676349582}" destId="{C33EAF8E-6A65-475B-BF83-C9355452AB7C}" srcOrd="0" destOrd="0" presId="urn:microsoft.com/office/officeart/2005/8/layout/default#1"/>
    <dgm:cxn modelId="{AFC27C31-5D42-4E4B-A7ED-6A6DF88E94FD}" type="presOf" srcId="{77B7077B-01D2-454E-B636-78B3E5BF9C67}" destId="{0E884715-5F35-4005-B191-A2F1D383CAD3}" srcOrd="0" destOrd="0" presId="urn:microsoft.com/office/officeart/2005/8/layout/default#1"/>
    <dgm:cxn modelId="{C260F6A9-F66B-4726-A214-3DAD0C1B822D}" type="presOf" srcId="{3EF51AED-DE7E-4844-BD34-F71DCA71C56D}" destId="{59E8061B-A4B7-406E-B5DE-C3364F019326}" srcOrd="0" destOrd="0" presId="urn:microsoft.com/office/officeart/2005/8/layout/default#1"/>
    <dgm:cxn modelId="{1806EF19-0572-4D1B-BCE0-BF1343C00B26}" srcId="{55425A32-6723-456A-9C39-F55676349582}" destId="{56F8B268-2EC4-4904-B744-599BDB18EF25}" srcOrd="2" destOrd="0" parTransId="{9DDCFCA4-1AA7-4946-8DFE-519893C46C42}" sibTransId="{526ABBED-C53E-4A10-B93A-9C1512D9CFD4}"/>
    <dgm:cxn modelId="{0965EAA7-201B-4EFF-8CE4-1D9E39A9CF01}" srcId="{55425A32-6723-456A-9C39-F55676349582}" destId="{77B7077B-01D2-454E-B636-78B3E5BF9C67}" srcOrd="1" destOrd="0" parTransId="{0B757F3D-524A-485F-8379-7F83BD941E97}" sibTransId="{6653D7E4-9B6A-4F04-817A-197A53DE2E1E}"/>
    <dgm:cxn modelId="{C6A41A8A-9791-4D21-9D63-82F9D32DB5D8}" type="presParOf" srcId="{C33EAF8E-6A65-475B-BF83-C9355452AB7C}" destId="{15F278F6-8817-44C6-BAF6-38E360BDE057}" srcOrd="0" destOrd="0" presId="urn:microsoft.com/office/officeart/2005/8/layout/default#1"/>
    <dgm:cxn modelId="{441E382F-B482-420D-BBB5-1D7D61D1DDA7}" type="presParOf" srcId="{C33EAF8E-6A65-475B-BF83-C9355452AB7C}" destId="{10AC0D86-6E4E-4B01-9771-0741DEF71388}" srcOrd="1" destOrd="0" presId="urn:microsoft.com/office/officeart/2005/8/layout/default#1"/>
    <dgm:cxn modelId="{4E53D503-E3F7-4B88-ABD4-FC9FDE1889FD}" type="presParOf" srcId="{C33EAF8E-6A65-475B-BF83-C9355452AB7C}" destId="{0E884715-5F35-4005-B191-A2F1D383CAD3}" srcOrd="2" destOrd="0" presId="urn:microsoft.com/office/officeart/2005/8/layout/default#1"/>
    <dgm:cxn modelId="{C55B2067-C6C2-403E-99B4-384FEFB340EF}" type="presParOf" srcId="{C33EAF8E-6A65-475B-BF83-C9355452AB7C}" destId="{0CEDAEFF-6B0B-4A22-87DC-4CF0E8B58633}" srcOrd="3" destOrd="0" presId="urn:microsoft.com/office/officeart/2005/8/layout/default#1"/>
    <dgm:cxn modelId="{26D82495-675D-4863-9410-21EA170D52A1}" type="presParOf" srcId="{C33EAF8E-6A65-475B-BF83-C9355452AB7C}" destId="{4FC03C56-5EE8-405E-AC06-212511C4A635}" srcOrd="4" destOrd="0" presId="urn:microsoft.com/office/officeart/2005/8/layout/default#1"/>
    <dgm:cxn modelId="{672746CD-AEDC-4C9B-821A-A89BBB0A7DF9}" type="presParOf" srcId="{C33EAF8E-6A65-475B-BF83-C9355452AB7C}" destId="{9E06A7A5-9E80-48B6-BF8A-C45EB1846177}" srcOrd="5" destOrd="0" presId="urn:microsoft.com/office/officeart/2005/8/layout/default#1"/>
    <dgm:cxn modelId="{5C4607FD-6769-498B-AB52-0A87B19FBF3F}" type="presParOf" srcId="{C33EAF8E-6A65-475B-BF83-C9355452AB7C}" destId="{D772CFB8-815A-405A-AAE6-325324BC5EF0}" srcOrd="6" destOrd="0" presId="urn:microsoft.com/office/officeart/2005/8/layout/default#1"/>
    <dgm:cxn modelId="{791B1956-92A8-4AC7-857F-06FEF4E08166}" type="presParOf" srcId="{C33EAF8E-6A65-475B-BF83-C9355452AB7C}" destId="{9A8360AB-0DB8-468B-BB96-41DADFE865FF}" srcOrd="7" destOrd="0" presId="urn:microsoft.com/office/officeart/2005/8/layout/default#1"/>
    <dgm:cxn modelId="{322158A9-1BC3-4DB2-A7DD-4D065184F71E}" type="presParOf" srcId="{C33EAF8E-6A65-475B-BF83-C9355452AB7C}" destId="{38E3075B-2DE6-4A49-A95D-513CE2D7101A}" srcOrd="8" destOrd="0" presId="urn:microsoft.com/office/officeart/2005/8/layout/default#1"/>
    <dgm:cxn modelId="{4BAF4344-4EF3-4C5B-AFCC-D2B6560BABA6}" type="presParOf" srcId="{C33EAF8E-6A65-475B-BF83-C9355452AB7C}" destId="{126038C7-E52F-4A23-A7D5-8E9F05BC4C52}" srcOrd="9" destOrd="0" presId="urn:microsoft.com/office/officeart/2005/8/layout/default#1"/>
    <dgm:cxn modelId="{D48E0264-2E93-4020-B1A9-D2E0B36CD718}" type="presParOf" srcId="{C33EAF8E-6A65-475B-BF83-C9355452AB7C}" destId="{CA5B177E-201C-40BA-9DAA-97B55313BD97}" srcOrd="10" destOrd="0" presId="urn:microsoft.com/office/officeart/2005/8/layout/default#1"/>
    <dgm:cxn modelId="{BA27E8AD-A7F7-4F62-87A0-BF4318E413A6}" type="presParOf" srcId="{C33EAF8E-6A65-475B-BF83-C9355452AB7C}" destId="{3A1A93BE-7D4A-47B6-A79A-B62C30654A19}" srcOrd="11" destOrd="0" presId="urn:microsoft.com/office/officeart/2005/8/layout/default#1"/>
    <dgm:cxn modelId="{EA0E8D68-5F63-4539-969A-8ECFCEADC32B}" type="presParOf" srcId="{C33EAF8E-6A65-475B-BF83-C9355452AB7C}" destId="{59E8061B-A4B7-406E-B5DE-C3364F019326}" srcOrd="1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F8CA10-BC91-4969-822B-71DE89E11FAB}" type="doc">
      <dgm:prSet loTypeId="urn:microsoft.com/office/officeart/2005/8/layout/radial6" loCatId="cycle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A3718BD-6755-4591-A2C3-BFAC81C1040E}">
      <dgm:prSet phldrT="[Текст]" custT="1"/>
      <dgm:spPr/>
      <dgm:t>
        <a:bodyPr/>
        <a:lstStyle/>
        <a:p>
          <a:r>
            <a:rPr lang="ru-RU" sz="3200" dirty="0" smtClean="0"/>
            <a:t>ПРОЕКТ</a:t>
          </a:r>
          <a:endParaRPr lang="ru-RU" sz="3200" dirty="0"/>
        </a:p>
      </dgm:t>
    </dgm:pt>
    <dgm:pt modelId="{41EA6DB7-E4F8-432C-B19D-BA8A2D55DF45}" cxnId="{5F7DD3F1-F26E-4314-AF30-CCB80B90BEA7}" type="parTrans">
      <dgm:prSet/>
      <dgm:spPr/>
      <dgm:t>
        <a:bodyPr/>
        <a:lstStyle/>
        <a:p>
          <a:endParaRPr lang="ru-RU"/>
        </a:p>
      </dgm:t>
    </dgm:pt>
    <dgm:pt modelId="{D8F965F7-FB9B-4449-B448-3EF58D2C373D}" cxnId="{5F7DD3F1-F26E-4314-AF30-CCB80B90BEA7}" type="sibTrans">
      <dgm:prSet/>
      <dgm:spPr/>
      <dgm:t>
        <a:bodyPr/>
        <a:lstStyle/>
        <a:p>
          <a:endParaRPr lang="ru-RU"/>
        </a:p>
      </dgm:t>
    </dgm:pt>
    <dgm:pt modelId="{584BB015-F2A2-44F2-A36D-2F52D3CE1EB7}">
      <dgm:prSet phldrT="[Текст]" custT="1"/>
      <dgm:spPr/>
      <dgm:t>
        <a:bodyPr/>
        <a:lstStyle/>
        <a:p>
          <a:r>
            <a:rPr lang="ru-RU" sz="2400" dirty="0" smtClean="0"/>
            <a:t>Поиск информации</a:t>
          </a:r>
          <a:endParaRPr lang="ru-RU" sz="2400" dirty="0"/>
        </a:p>
      </dgm:t>
    </dgm:pt>
    <dgm:pt modelId="{ACBE7AF6-57AB-4CBE-A720-5B72BBF12750}" cxnId="{84145F1E-5C8D-40C1-85BA-B540AECBF6AB}" type="parTrans">
      <dgm:prSet/>
      <dgm:spPr/>
      <dgm:t>
        <a:bodyPr/>
        <a:lstStyle/>
        <a:p>
          <a:endParaRPr lang="ru-RU"/>
        </a:p>
      </dgm:t>
    </dgm:pt>
    <dgm:pt modelId="{31432945-BC35-43E8-87D9-CB4A0FA701D1}" cxnId="{84145F1E-5C8D-40C1-85BA-B540AECBF6AB}" type="sibTrans">
      <dgm:prSet/>
      <dgm:spPr/>
      <dgm:t>
        <a:bodyPr/>
        <a:lstStyle/>
        <a:p>
          <a:endParaRPr lang="ru-RU"/>
        </a:p>
      </dgm:t>
    </dgm:pt>
    <dgm:pt modelId="{16B239A5-C5F1-4FF3-9039-FE7864076812}">
      <dgm:prSet phldrT="[Текст]" custT="1"/>
      <dgm:spPr/>
      <dgm:t>
        <a:bodyPr/>
        <a:lstStyle/>
        <a:p>
          <a:r>
            <a:rPr lang="ru-RU" sz="2000" dirty="0" smtClean="0"/>
            <a:t>Презентация</a:t>
          </a:r>
          <a:endParaRPr lang="ru-RU" sz="2000" dirty="0"/>
        </a:p>
      </dgm:t>
    </dgm:pt>
    <dgm:pt modelId="{36F032F5-5969-4E46-9984-796C14B346E1}" cxnId="{58A39376-7637-4F16-A5F7-4996624EBE42}" type="parTrans">
      <dgm:prSet/>
      <dgm:spPr/>
      <dgm:t>
        <a:bodyPr/>
        <a:lstStyle/>
        <a:p>
          <a:endParaRPr lang="ru-RU"/>
        </a:p>
      </dgm:t>
    </dgm:pt>
    <dgm:pt modelId="{08F48D03-5F85-4AD1-8FE0-2BBA1C8A3EE8}" cxnId="{58A39376-7637-4F16-A5F7-4996624EBE42}" type="sibTrans">
      <dgm:prSet/>
      <dgm:spPr/>
      <dgm:t>
        <a:bodyPr/>
        <a:lstStyle/>
        <a:p>
          <a:endParaRPr lang="ru-RU"/>
        </a:p>
      </dgm:t>
    </dgm:pt>
    <dgm:pt modelId="{14055452-9233-42F1-802D-36797D46B3A7}">
      <dgm:prSet phldrT="[Текст]" custT="1"/>
      <dgm:spPr/>
      <dgm:t>
        <a:bodyPr/>
        <a:lstStyle/>
        <a:p>
          <a:r>
            <a:rPr lang="ru-RU" sz="2400" dirty="0" smtClean="0"/>
            <a:t>Портфолио</a:t>
          </a:r>
          <a:endParaRPr lang="ru-RU" sz="2400" dirty="0"/>
        </a:p>
      </dgm:t>
    </dgm:pt>
    <dgm:pt modelId="{D528BA79-8C49-41F9-BBFC-B003C90A16E5}" cxnId="{94D726ED-655B-4505-AA3E-697905A8D871}" type="parTrans">
      <dgm:prSet/>
      <dgm:spPr/>
      <dgm:t>
        <a:bodyPr/>
        <a:lstStyle/>
        <a:p>
          <a:endParaRPr lang="ru-RU"/>
        </a:p>
      </dgm:t>
    </dgm:pt>
    <dgm:pt modelId="{856123C7-9C56-447B-B2DC-143F9B05C8F8}" cxnId="{94D726ED-655B-4505-AA3E-697905A8D871}" type="sibTrans">
      <dgm:prSet/>
      <dgm:spPr/>
      <dgm:t>
        <a:bodyPr/>
        <a:lstStyle/>
        <a:p>
          <a:endParaRPr lang="ru-RU"/>
        </a:p>
      </dgm:t>
    </dgm:pt>
    <dgm:pt modelId="{274D9786-887C-4210-9F31-1C9CE5CF3A8C}">
      <dgm:prSet phldrT="[Текст]" custT="1"/>
      <dgm:spPr/>
      <dgm:t>
        <a:bodyPr/>
        <a:lstStyle/>
        <a:p>
          <a:r>
            <a:rPr lang="ru-RU" sz="1800" dirty="0" smtClean="0"/>
            <a:t>Проектирование</a:t>
          </a:r>
          <a:endParaRPr lang="ru-RU" sz="1800" dirty="0"/>
        </a:p>
      </dgm:t>
    </dgm:pt>
    <dgm:pt modelId="{714B8009-24C5-4868-809C-63095476A553}" cxnId="{8C6E0BC7-BEE4-42E7-9224-629C15F919ED}" type="parTrans">
      <dgm:prSet/>
      <dgm:spPr/>
      <dgm:t>
        <a:bodyPr/>
        <a:lstStyle/>
        <a:p>
          <a:endParaRPr lang="ru-RU"/>
        </a:p>
      </dgm:t>
    </dgm:pt>
    <dgm:pt modelId="{862F0979-7CF3-4237-B646-2FAC10515972}" cxnId="{8C6E0BC7-BEE4-42E7-9224-629C15F919ED}" type="sibTrans">
      <dgm:prSet/>
      <dgm:spPr/>
      <dgm:t>
        <a:bodyPr/>
        <a:lstStyle/>
        <a:p>
          <a:endParaRPr lang="ru-RU"/>
        </a:p>
      </dgm:t>
    </dgm:pt>
    <dgm:pt modelId="{8B424953-3013-4E0B-AD41-BECC54A5367F}">
      <dgm:prSet custT="1"/>
      <dgm:spPr/>
      <dgm:t>
        <a:bodyPr/>
        <a:lstStyle/>
        <a:p>
          <a:r>
            <a:rPr lang="ru-RU" sz="2400" dirty="0" smtClean="0"/>
            <a:t>Продукт</a:t>
          </a:r>
          <a:endParaRPr lang="ru-RU" sz="2400" dirty="0"/>
        </a:p>
      </dgm:t>
    </dgm:pt>
    <dgm:pt modelId="{D740F0E5-4800-4C13-AF6E-7213BF556779}" cxnId="{C72F5FD6-7E16-40FF-8B5A-D9C17F6C33B0}" type="parTrans">
      <dgm:prSet/>
      <dgm:spPr/>
      <dgm:t>
        <a:bodyPr/>
        <a:lstStyle/>
        <a:p>
          <a:endParaRPr lang="ru-RU"/>
        </a:p>
      </dgm:t>
    </dgm:pt>
    <dgm:pt modelId="{8DB5E31F-8D0A-49FC-B64D-D636387C2E66}" cxnId="{C72F5FD6-7E16-40FF-8B5A-D9C17F6C33B0}" type="sibTrans">
      <dgm:prSet/>
      <dgm:spPr/>
      <dgm:t>
        <a:bodyPr/>
        <a:lstStyle/>
        <a:p>
          <a:endParaRPr lang="ru-RU"/>
        </a:p>
      </dgm:t>
    </dgm:pt>
    <dgm:pt modelId="{E10149BA-F9A2-406A-BB64-904978F89721}">
      <dgm:prSet custT="1"/>
      <dgm:spPr/>
      <dgm:t>
        <a:bodyPr/>
        <a:lstStyle/>
        <a:p>
          <a:r>
            <a:rPr lang="ru-RU" sz="2400" dirty="0" smtClean="0"/>
            <a:t>Проблема</a:t>
          </a:r>
          <a:endParaRPr lang="ru-RU" sz="2400" dirty="0"/>
        </a:p>
      </dgm:t>
    </dgm:pt>
    <dgm:pt modelId="{2386DAEB-7B77-4051-9C98-5072C567E0B8}" cxnId="{058D3DF7-AE3A-4094-B93A-F85BD3EE4D69}" type="parTrans">
      <dgm:prSet/>
      <dgm:spPr/>
      <dgm:t>
        <a:bodyPr/>
        <a:lstStyle/>
        <a:p>
          <a:endParaRPr lang="ru-RU"/>
        </a:p>
      </dgm:t>
    </dgm:pt>
    <dgm:pt modelId="{B4F5BE9E-8ABD-4787-89CB-D368C09760D1}" cxnId="{058D3DF7-AE3A-4094-B93A-F85BD3EE4D69}" type="sibTrans">
      <dgm:prSet/>
      <dgm:spPr/>
      <dgm:t>
        <a:bodyPr/>
        <a:lstStyle/>
        <a:p>
          <a:endParaRPr lang="ru-RU"/>
        </a:p>
      </dgm:t>
    </dgm:pt>
    <dgm:pt modelId="{092BB4DD-43D1-442F-A5BA-CBAAB6CADA9D}" type="pres">
      <dgm:prSet presAssocID="{10F8CA10-BC91-4969-822B-71DE89E11FA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B22DC4-09EC-4C4C-8A32-B71085F0E4AD}" type="pres">
      <dgm:prSet presAssocID="{1A3718BD-6755-4591-A2C3-BFAC81C1040E}" presName="centerShape" presStyleLbl="node0" presStyleIdx="0" presStyleCnt="1" custScaleX="147536" custScaleY="91812" custLinFactNeighborX="3767" custLinFactNeighborY="500"/>
      <dgm:spPr/>
      <dgm:t>
        <a:bodyPr/>
        <a:lstStyle/>
        <a:p>
          <a:endParaRPr lang="ru-RU"/>
        </a:p>
      </dgm:t>
    </dgm:pt>
    <dgm:pt modelId="{7FE44801-E99B-4D67-A478-7916E3C86F43}" type="pres">
      <dgm:prSet presAssocID="{584BB015-F2A2-44F2-A36D-2F52D3CE1EB7}" presName="node" presStyleLbl="node1" presStyleIdx="0" presStyleCnt="6" custScaleX="278248" custScaleY="109397" custRadScaleRad="98352" custRadScaleInc="461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ABEEB-19EB-4066-AE4B-20DE24CA36AC}" type="pres">
      <dgm:prSet presAssocID="{584BB015-F2A2-44F2-A36D-2F52D3CE1EB7}" presName="dummy" presStyleCnt="0"/>
      <dgm:spPr/>
    </dgm:pt>
    <dgm:pt modelId="{E3EF3811-75A1-4CC6-A8FF-D480D9D5679B}" type="pres">
      <dgm:prSet presAssocID="{31432945-BC35-43E8-87D9-CB4A0FA701D1}" presName="sibTrans" presStyleLbl="sibTrans2D1" presStyleIdx="0" presStyleCnt="6" custLinFactNeighborX="12606" custLinFactNeighborY="-1842"/>
      <dgm:spPr/>
      <dgm:t>
        <a:bodyPr/>
        <a:lstStyle/>
        <a:p>
          <a:endParaRPr lang="ru-RU"/>
        </a:p>
      </dgm:t>
    </dgm:pt>
    <dgm:pt modelId="{70CDC577-8BD8-4EF9-BE13-7461280E24B0}" type="pres">
      <dgm:prSet presAssocID="{8B424953-3013-4E0B-AD41-BECC54A5367F}" presName="node" presStyleLbl="node1" presStyleIdx="1" presStyleCnt="6" custScaleX="214540" custScaleY="110134" custRadScaleRad="146540" custRadScaleInc="98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109A1B-7D4C-4288-AC75-9277191FD307}" type="pres">
      <dgm:prSet presAssocID="{8B424953-3013-4E0B-AD41-BECC54A5367F}" presName="dummy" presStyleCnt="0"/>
      <dgm:spPr/>
    </dgm:pt>
    <dgm:pt modelId="{5D3E532F-674C-49B8-975B-CA4E0AA7EA37}" type="pres">
      <dgm:prSet presAssocID="{8DB5E31F-8D0A-49FC-B64D-D636387C2E66}" presName="sibTrans" presStyleLbl="sibTrans2D1" presStyleIdx="1" presStyleCnt="6" custLinFactNeighborX="10483" custLinFactNeighborY="-2251"/>
      <dgm:spPr/>
      <dgm:t>
        <a:bodyPr/>
        <a:lstStyle/>
        <a:p>
          <a:endParaRPr lang="ru-RU"/>
        </a:p>
      </dgm:t>
    </dgm:pt>
    <dgm:pt modelId="{64168FDE-2AF1-43A4-B926-9E44BE106EEA}" type="pres">
      <dgm:prSet presAssocID="{16B239A5-C5F1-4FF3-9039-FE7864076812}" presName="node" presStyleLbl="node1" presStyleIdx="2" presStyleCnt="6" custScaleX="218211" custRadScaleRad="150675" custRadScaleInc="-236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15BFA4-D012-4420-A487-95C3E2451E7A}" type="pres">
      <dgm:prSet presAssocID="{16B239A5-C5F1-4FF3-9039-FE7864076812}" presName="dummy" presStyleCnt="0"/>
      <dgm:spPr/>
    </dgm:pt>
    <dgm:pt modelId="{2A297CB1-D6B5-4CBA-A07A-2A0F61B88540}" type="pres">
      <dgm:prSet presAssocID="{08F48D03-5F85-4AD1-8FE0-2BBA1C8A3EE8}" presName="sibTrans" presStyleLbl="sibTrans2D1" presStyleIdx="2" presStyleCnt="6" custLinFactNeighborX="-3014" custLinFactNeighborY="1583"/>
      <dgm:spPr/>
      <dgm:t>
        <a:bodyPr/>
        <a:lstStyle/>
        <a:p>
          <a:endParaRPr lang="ru-RU"/>
        </a:p>
      </dgm:t>
    </dgm:pt>
    <dgm:pt modelId="{16085877-6CFA-4C05-B2A1-C696FF6D5968}" type="pres">
      <dgm:prSet presAssocID="{14055452-9233-42F1-802D-36797D46B3A7}" presName="node" presStyleLbl="node1" presStyleIdx="3" presStyleCnt="6" custScaleX="235652" custRadScaleRad="101019" custRadScaleInc="-32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482771-B8F5-4C8C-A823-87AE63407A21}" type="pres">
      <dgm:prSet presAssocID="{14055452-9233-42F1-802D-36797D46B3A7}" presName="dummy" presStyleCnt="0"/>
      <dgm:spPr/>
    </dgm:pt>
    <dgm:pt modelId="{6C16D8FE-8B32-4EDB-8347-ACF9D7770303}" type="pres">
      <dgm:prSet presAssocID="{856123C7-9C56-447B-B2DC-143F9B05C8F8}" presName="sibTrans" presStyleLbl="sibTrans2D1" presStyleIdx="3" presStyleCnt="6"/>
      <dgm:spPr/>
      <dgm:t>
        <a:bodyPr/>
        <a:lstStyle/>
        <a:p>
          <a:endParaRPr lang="ru-RU"/>
        </a:p>
      </dgm:t>
    </dgm:pt>
    <dgm:pt modelId="{6BFCA5FC-0CAC-47BE-B83C-29AC04B42535}" type="pres">
      <dgm:prSet presAssocID="{274D9786-887C-4210-9F31-1C9CE5CF3A8C}" presName="node" presStyleLbl="node1" presStyleIdx="4" presStyleCnt="6" custScaleX="226496" custScaleY="100000" custRadScaleRad="135071" custRadScaleInc="37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625320-B35A-45CA-A8DF-EE6573A6F75A}" type="pres">
      <dgm:prSet presAssocID="{274D9786-887C-4210-9F31-1C9CE5CF3A8C}" presName="dummy" presStyleCnt="0"/>
      <dgm:spPr/>
    </dgm:pt>
    <dgm:pt modelId="{C5779451-288F-440A-9EAE-25C7AD25A612}" type="pres">
      <dgm:prSet presAssocID="{862F0979-7CF3-4237-B646-2FAC10515972}" presName="sibTrans" presStyleLbl="sibTrans2D1" presStyleIdx="4" presStyleCnt="6"/>
      <dgm:spPr/>
      <dgm:t>
        <a:bodyPr/>
        <a:lstStyle/>
        <a:p>
          <a:endParaRPr lang="ru-RU"/>
        </a:p>
      </dgm:t>
    </dgm:pt>
    <dgm:pt modelId="{E5F7A63F-E51C-460D-8D5B-929B32CFE7E1}" type="pres">
      <dgm:prSet presAssocID="{E10149BA-F9A2-406A-BB64-904978F89721}" presName="node" presStyleLbl="node1" presStyleIdx="5" presStyleCnt="6" custScaleX="192570" custScaleY="113601" custRadScaleRad="132425" custRadScaleInc="-528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302E7-E0CD-4680-80D8-84F5CDAEEC24}" type="pres">
      <dgm:prSet presAssocID="{E10149BA-F9A2-406A-BB64-904978F89721}" presName="dummy" presStyleCnt="0"/>
      <dgm:spPr/>
    </dgm:pt>
    <dgm:pt modelId="{817C9888-1E38-48C1-B2F6-25F4B51FD0F3}" type="pres">
      <dgm:prSet presAssocID="{B4F5BE9E-8ABD-4787-89CB-D368C09760D1}" presName="sibTrans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26FBFB23-4BB9-4AEA-8589-535EA2C1591B}" type="presOf" srcId="{31432945-BC35-43E8-87D9-CB4A0FA701D1}" destId="{E3EF3811-75A1-4CC6-A8FF-D480D9D5679B}" srcOrd="0" destOrd="0" presId="urn:microsoft.com/office/officeart/2005/8/layout/radial6"/>
    <dgm:cxn modelId="{6329DEB1-3D8F-456F-9FDE-CFCB1C8E574C}" type="presOf" srcId="{16B239A5-C5F1-4FF3-9039-FE7864076812}" destId="{64168FDE-2AF1-43A4-B926-9E44BE106EEA}" srcOrd="0" destOrd="0" presId="urn:microsoft.com/office/officeart/2005/8/layout/radial6"/>
    <dgm:cxn modelId="{BBFF0129-3993-4571-9EA5-00802129F3E0}" type="presOf" srcId="{14055452-9233-42F1-802D-36797D46B3A7}" destId="{16085877-6CFA-4C05-B2A1-C696FF6D5968}" srcOrd="0" destOrd="0" presId="urn:microsoft.com/office/officeart/2005/8/layout/radial6"/>
    <dgm:cxn modelId="{94D726ED-655B-4505-AA3E-697905A8D871}" srcId="{1A3718BD-6755-4591-A2C3-BFAC81C1040E}" destId="{14055452-9233-42F1-802D-36797D46B3A7}" srcOrd="3" destOrd="0" parTransId="{D528BA79-8C49-41F9-BBFC-B003C90A16E5}" sibTransId="{856123C7-9C56-447B-B2DC-143F9B05C8F8}"/>
    <dgm:cxn modelId="{84145F1E-5C8D-40C1-85BA-B540AECBF6AB}" srcId="{1A3718BD-6755-4591-A2C3-BFAC81C1040E}" destId="{584BB015-F2A2-44F2-A36D-2F52D3CE1EB7}" srcOrd="0" destOrd="0" parTransId="{ACBE7AF6-57AB-4CBE-A720-5B72BBF12750}" sibTransId="{31432945-BC35-43E8-87D9-CB4A0FA701D1}"/>
    <dgm:cxn modelId="{EEEEE33E-3DDE-4CA9-95EF-C1954BA7924D}" type="presOf" srcId="{1A3718BD-6755-4591-A2C3-BFAC81C1040E}" destId="{A9B22DC4-09EC-4C4C-8A32-B71085F0E4AD}" srcOrd="0" destOrd="0" presId="urn:microsoft.com/office/officeart/2005/8/layout/radial6"/>
    <dgm:cxn modelId="{5F7DD3F1-F26E-4314-AF30-CCB80B90BEA7}" srcId="{10F8CA10-BC91-4969-822B-71DE89E11FAB}" destId="{1A3718BD-6755-4591-A2C3-BFAC81C1040E}" srcOrd="0" destOrd="0" parTransId="{41EA6DB7-E4F8-432C-B19D-BA8A2D55DF45}" sibTransId="{D8F965F7-FB9B-4449-B448-3EF58D2C373D}"/>
    <dgm:cxn modelId="{C2D6C0F0-01A7-4A2C-8E03-973027C5E040}" type="presOf" srcId="{274D9786-887C-4210-9F31-1C9CE5CF3A8C}" destId="{6BFCA5FC-0CAC-47BE-B83C-29AC04B42535}" srcOrd="0" destOrd="0" presId="urn:microsoft.com/office/officeart/2005/8/layout/radial6"/>
    <dgm:cxn modelId="{8C6E0BC7-BEE4-42E7-9224-629C15F919ED}" srcId="{1A3718BD-6755-4591-A2C3-BFAC81C1040E}" destId="{274D9786-887C-4210-9F31-1C9CE5CF3A8C}" srcOrd="4" destOrd="0" parTransId="{714B8009-24C5-4868-809C-63095476A553}" sibTransId="{862F0979-7CF3-4237-B646-2FAC10515972}"/>
    <dgm:cxn modelId="{5FCAF17A-C0E2-46FB-B91F-B1577F9A8FF5}" type="presOf" srcId="{08F48D03-5F85-4AD1-8FE0-2BBA1C8A3EE8}" destId="{2A297CB1-D6B5-4CBA-A07A-2A0F61B88540}" srcOrd="0" destOrd="0" presId="urn:microsoft.com/office/officeart/2005/8/layout/radial6"/>
    <dgm:cxn modelId="{D00BB189-78E8-4590-80BA-6A5EB280E246}" type="presOf" srcId="{584BB015-F2A2-44F2-A36D-2F52D3CE1EB7}" destId="{7FE44801-E99B-4D67-A478-7916E3C86F43}" srcOrd="0" destOrd="0" presId="urn:microsoft.com/office/officeart/2005/8/layout/radial6"/>
    <dgm:cxn modelId="{BB70EFFD-2A33-4A1C-9185-2086FF8269F2}" type="presOf" srcId="{856123C7-9C56-447B-B2DC-143F9B05C8F8}" destId="{6C16D8FE-8B32-4EDB-8347-ACF9D7770303}" srcOrd="0" destOrd="0" presId="urn:microsoft.com/office/officeart/2005/8/layout/radial6"/>
    <dgm:cxn modelId="{58A39376-7637-4F16-A5F7-4996624EBE42}" srcId="{1A3718BD-6755-4591-A2C3-BFAC81C1040E}" destId="{16B239A5-C5F1-4FF3-9039-FE7864076812}" srcOrd="2" destOrd="0" parTransId="{36F032F5-5969-4E46-9984-796C14B346E1}" sibTransId="{08F48D03-5F85-4AD1-8FE0-2BBA1C8A3EE8}"/>
    <dgm:cxn modelId="{38261299-5E95-40BA-85C7-0C5E769C4D03}" type="presOf" srcId="{E10149BA-F9A2-406A-BB64-904978F89721}" destId="{E5F7A63F-E51C-460D-8D5B-929B32CFE7E1}" srcOrd="0" destOrd="0" presId="urn:microsoft.com/office/officeart/2005/8/layout/radial6"/>
    <dgm:cxn modelId="{C72F5FD6-7E16-40FF-8B5A-D9C17F6C33B0}" srcId="{1A3718BD-6755-4591-A2C3-BFAC81C1040E}" destId="{8B424953-3013-4E0B-AD41-BECC54A5367F}" srcOrd="1" destOrd="0" parTransId="{D740F0E5-4800-4C13-AF6E-7213BF556779}" sibTransId="{8DB5E31F-8D0A-49FC-B64D-D636387C2E66}"/>
    <dgm:cxn modelId="{79135846-2361-4455-AD95-83241EE6C1AC}" type="presOf" srcId="{10F8CA10-BC91-4969-822B-71DE89E11FAB}" destId="{092BB4DD-43D1-442F-A5BA-CBAAB6CADA9D}" srcOrd="0" destOrd="0" presId="urn:microsoft.com/office/officeart/2005/8/layout/radial6"/>
    <dgm:cxn modelId="{058D3DF7-AE3A-4094-B93A-F85BD3EE4D69}" srcId="{1A3718BD-6755-4591-A2C3-BFAC81C1040E}" destId="{E10149BA-F9A2-406A-BB64-904978F89721}" srcOrd="5" destOrd="0" parTransId="{2386DAEB-7B77-4051-9C98-5072C567E0B8}" sibTransId="{B4F5BE9E-8ABD-4787-89CB-D368C09760D1}"/>
    <dgm:cxn modelId="{F89E6272-C0BD-4BE0-B8A3-A566964CFF58}" type="presOf" srcId="{862F0979-7CF3-4237-B646-2FAC10515972}" destId="{C5779451-288F-440A-9EAE-25C7AD25A612}" srcOrd="0" destOrd="0" presId="urn:microsoft.com/office/officeart/2005/8/layout/radial6"/>
    <dgm:cxn modelId="{9E5B93DD-D967-4D9C-8F86-C272D5F863AD}" type="presOf" srcId="{B4F5BE9E-8ABD-4787-89CB-D368C09760D1}" destId="{817C9888-1E38-48C1-B2F6-25F4B51FD0F3}" srcOrd="0" destOrd="0" presId="urn:microsoft.com/office/officeart/2005/8/layout/radial6"/>
    <dgm:cxn modelId="{28193D62-E51C-41D0-A821-D7540D026350}" type="presOf" srcId="{8DB5E31F-8D0A-49FC-B64D-D636387C2E66}" destId="{5D3E532F-674C-49B8-975B-CA4E0AA7EA37}" srcOrd="0" destOrd="0" presId="urn:microsoft.com/office/officeart/2005/8/layout/radial6"/>
    <dgm:cxn modelId="{1F19960D-A898-4A0E-801E-A061D80CFFAD}" type="presOf" srcId="{8B424953-3013-4E0B-AD41-BECC54A5367F}" destId="{70CDC577-8BD8-4EF9-BE13-7461280E24B0}" srcOrd="0" destOrd="0" presId="urn:microsoft.com/office/officeart/2005/8/layout/radial6"/>
    <dgm:cxn modelId="{F0072B3E-F195-4C79-BCD3-E0C8A0189BD3}" type="presParOf" srcId="{092BB4DD-43D1-442F-A5BA-CBAAB6CADA9D}" destId="{A9B22DC4-09EC-4C4C-8A32-B71085F0E4AD}" srcOrd="0" destOrd="0" presId="urn:microsoft.com/office/officeart/2005/8/layout/radial6"/>
    <dgm:cxn modelId="{F14C4160-2E92-4AC4-8295-CB7C1533F6E6}" type="presParOf" srcId="{092BB4DD-43D1-442F-A5BA-CBAAB6CADA9D}" destId="{7FE44801-E99B-4D67-A478-7916E3C86F43}" srcOrd="1" destOrd="0" presId="urn:microsoft.com/office/officeart/2005/8/layout/radial6"/>
    <dgm:cxn modelId="{ED69FF02-4D2F-4F2D-BC38-C5B1BD7856F9}" type="presParOf" srcId="{092BB4DD-43D1-442F-A5BA-CBAAB6CADA9D}" destId="{182ABEEB-19EB-4066-AE4B-20DE24CA36AC}" srcOrd="2" destOrd="0" presId="urn:microsoft.com/office/officeart/2005/8/layout/radial6"/>
    <dgm:cxn modelId="{EC449E84-BAE0-403D-9508-EE719BB02C30}" type="presParOf" srcId="{092BB4DD-43D1-442F-A5BA-CBAAB6CADA9D}" destId="{E3EF3811-75A1-4CC6-A8FF-D480D9D5679B}" srcOrd="3" destOrd="0" presId="urn:microsoft.com/office/officeart/2005/8/layout/radial6"/>
    <dgm:cxn modelId="{6F0CD563-CADB-4F05-8D51-C886E14810E6}" type="presParOf" srcId="{092BB4DD-43D1-442F-A5BA-CBAAB6CADA9D}" destId="{70CDC577-8BD8-4EF9-BE13-7461280E24B0}" srcOrd="4" destOrd="0" presId="urn:microsoft.com/office/officeart/2005/8/layout/radial6"/>
    <dgm:cxn modelId="{CCDC4AA2-3378-41CF-B47B-FFACDC4F6DBB}" type="presParOf" srcId="{092BB4DD-43D1-442F-A5BA-CBAAB6CADA9D}" destId="{32109A1B-7D4C-4288-AC75-9277191FD307}" srcOrd="5" destOrd="0" presId="urn:microsoft.com/office/officeart/2005/8/layout/radial6"/>
    <dgm:cxn modelId="{69756986-FFC3-4140-9AD3-99A703BF138F}" type="presParOf" srcId="{092BB4DD-43D1-442F-A5BA-CBAAB6CADA9D}" destId="{5D3E532F-674C-49B8-975B-CA4E0AA7EA37}" srcOrd="6" destOrd="0" presId="urn:microsoft.com/office/officeart/2005/8/layout/radial6"/>
    <dgm:cxn modelId="{B4683123-A04A-4387-8400-BB41E4C475BB}" type="presParOf" srcId="{092BB4DD-43D1-442F-A5BA-CBAAB6CADA9D}" destId="{64168FDE-2AF1-43A4-B926-9E44BE106EEA}" srcOrd="7" destOrd="0" presId="urn:microsoft.com/office/officeart/2005/8/layout/radial6"/>
    <dgm:cxn modelId="{8DE11682-0343-431A-B13C-5A089BECBFA5}" type="presParOf" srcId="{092BB4DD-43D1-442F-A5BA-CBAAB6CADA9D}" destId="{2315BFA4-D012-4420-A487-95C3E2451E7A}" srcOrd="8" destOrd="0" presId="urn:microsoft.com/office/officeart/2005/8/layout/radial6"/>
    <dgm:cxn modelId="{7B635A29-7163-407E-930F-854E70AE458E}" type="presParOf" srcId="{092BB4DD-43D1-442F-A5BA-CBAAB6CADA9D}" destId="{2A297CB1-D6B5-4CBA-A07A-2A0F61B88540}" srcOrd="9" destOrd="0" presId="urn:microsoft.com/office/officeart/2005/8/layout/radial6"/>
    <dgm:cxn modelId="{FC4178E0-12CF-4E93-90E9-11F14F3F2218}" type="presParOf" srcId="{092BB4DD-43D1-442F-A5BA-CBAAB6CADA9D}" destId="{16085877-6CFA-4C05-B2A1-C696FF6D5968}" srcOrd="10" destOrd="0" presId="urn:microsoft.com/office/officeart/2005/8/layout/radial6"/>
    <dgm:cxn modelId="{BDE4C71E-8651-48FF-8299-A4C9D14BE932}" type="presParOf" srcId="{092BB4DD-43D1-442F-A5BA-CBAAB6CADA9D}" destId="{88482771-B8F5-4C8C-A823-87AE63407A21}" srcOrd="11" destOrd="0" presId="urn:microsoft.com/office/officeart/2005/8/layout/radial6"/>
    <dgm:cxn modelId="{338A818F-E91B-4583-AB46-864FCA976719}" type="presParOf" srcId="{092BB4DD-43D1-442F-A5BA-CBAAB6CADA9D}" destId="{6C16D8FE-8B32-4EDB-8347-ACF9D7770303}" srcOrd="12" destOrd="0" presId="urn:microsoft.com/office/officeart/2005/8/layout/radial6"/>
    <dgm:cxn modelId="{5EA70CFD-2C52-4768-A157-08D3FE3B4CC9}" type="presParOf" srcId="{092BB4DD-43D1-442F-A5BA-CBAAB6CADA9D}" destId="{6BFCA5FC-0CAC-47BE-B83C-29AC04B42535}" srcOrd="13" destOrd="0" presId="urn:microsoft.com/office/officeart/2005/8/layout/radial6"/>
    <dgm:cxn modelId="{586F1967-DCC0-4BA2-99C6-E3B2AE88B77A}" type="presParOf" srcId="{092BB4DD-43D1-442F-A5BA-CBAAB6CADA9D}" destId="{28625320-B35A-45CA-A8DF-EE6573A6F75A}" srcOrd="14" destOrd="0" presId="urn:microsoft.com/office/officeart/2005/8/layout/radial6"/>
    <dgm:cxn modelId="{0AD11EE1-30D0-4BEA-83C9-8DCDBA194673}" type="presParOf" srcId="{092BB4DD-43D1-442F-A5BA-CBAAB6CADA9D}" destId="{C5779451-288F-440A-9EAE-25C7AD25A612}" srcOrd="15" destOrd="0" presId="urn:microsoft.com/office/officeart/2005/8/layout/radial6"/>
    <dgm:cxn modelId="{1C105A99-9658-44CF-9E09-CDCBE2558059}" type="presParOf" srcId="{092BB4DD-43D1-442F-A5BA-CBAAB6CADA9D}" destId="{E5F7A63F-E51C-460D-8D5B-929B32CFE7E1}" srcOrd="16" destOrd="0" presId="urn:microsoft.com/office/officeart/2005/8/layout/radial6"/>
    <dgm:cxn modelId="{82BFD01C-31AB-4236-A027-6E5C71AFA3B6}" type="presParOf" srcId="{092BB4DD-43D1-442F-A5BA-CBAAB6CADA9D}" destId="{C41302E7-E0CD-4680-80D8-84F5CDAEEC24}" srcOrd="17" destOrd="0" presId="urn:microsoft.com/office/officeart/2005/8/layout/radial6"/>
    <dgm:cxn modelId="{EB1D6CC9-5280-4778-A54A-86B38A044664}" type="presParOf" srcId="{092BB4DD-43D1-442F-A5BA-CBAAB6CADA9D}" destId="{817C9888-1E38-48C1-B2F6-25F4B51FD0F3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DC990B-152C-4E99-8B2F-6BCB978E0C72}" type="doc">
      <dgm:prSet loTypeId="urn:microsoft.com/office/officeart/2005/8/layout/venn1" loCatId="relationship" qsTypeId="urn:microsoft.com/office/officeart/2005/8/quickstyle/3d3" qsCatId="3D" csTypeId="urn:microsoft.com/office/officeart/2005/8/colors/colorful3" csCatId="colorful" phldr="1"/>
      <dgm:spPr/>
    </dgm:pt>
    <dgm:pt modelId="{B62DB0EF-6733-4AF5-9CB8-F21EA3433180}">
      <dgm:prSet phldrT="[Текст]" custT="1"/>
      <dgm:spPr/>
      <dgm:t>
        <a:bodyPr/>
        <a:lstStyle/>
        <a:p>
          <a:r>
            <a:rPr lang="ru-RU" sz="2400" b="1" dirty="0" smtClean="0"/>
            <a:t>практическая</a:t>
          </a:r>
          <a:endParaRPr lang="ru-RU" sz="2400" b="1" dirty="0"/>
        </a:p>
      </dgm:t>
    </dgm:pt>
    <dgm:pt modelId="{FEC4525B-F8E4-4426-BFEC-B77C40380F3D}" cxnId="{D0548D50-466C-4118-8C62-13F95FE773ED}" type="parTrans">
      <dgm:prSet/>
      <dgm:spPr/>
      <dgm:t>
        <a:bodyPr/>
        <a:lstStyle/>
        <a:p>
          <a:endParaRPr lang="ru-RU"/>
        </a:p>
      </dgm:t>
    </dgm:pt>
    <dgm:pt modelId="{69E345DB-56B0-4CAC-9AF6-BC564EF11B07}" cxnId="{D0548D50-466C-4118-8C62-13F95FE773ED}" type="sibTrans">
      <dgm:prSet/>
      <dgm:spPr/>
      <dgm:t>
        <a:bodyPr/>
        <a:lstStyle/>
        <a:p>
          <a:endParaRPr lang="ru-RU"/>
        </a:p>
      </dgm:t>
    </dgm:pt>
    <dgm:pt modelId="{0E1722FA-8CAA-4F3D-9494-55597B2A7BBD}">
      <dgm:prSet phldrT="[Текст]" custT="1"/>
      <dgm:spPr/>
      <dgm:t>
        <a:bodyPr/>
        <a:lstStyle/>
        <a:p>
          <a:r>
            <a:rPr lang="ru-RU" sz="2400" b="1" dirty="0" smtClean="0"/>
            <a:t>познавательная</a:t>
          </a:r>
          <a:endParaRPr lang="ru-RU" sz="2400" b="1" dirty="0"/>
        </a:p>
      </dgm:t>
    </dgm:pt>
    <dgm:pt modelId="{525DD6DF-D8F7-46C1-B277-E598FA37D6C8}" cxnId="{ED4775D2-E982-484C-8D4D-899BCD84376E}" type="parTrans">
      <dgm:prSet/>
      <dgm:spPr/>
      <dgm:t>
        <a:bodyPr/>
        <a:lstStyle/>
        <a:p>
          <a:endParaRPr lang="ru-RU"/>
        </a:p>
      </dgm:t>
    </dgm:pt>
    <dgm:pt modelId="{E24A0342-E840-42CE-8C34-A5F494711FE4}" cxnId="{ED4775D2-E982-484C-8D4D-899BCD84376E}" type="sibTrans">
      <dgm:prSet/>
      <dgm:spPr/>
      <dgm:t>
        <a:bodyPr/>
        <a:lstStyle/>
        <a:p>
          <a:endParaRPr lang="ru-RU"/>
        </a:p>
      </dgm:t>
    </dgm:pt>
    <dgm:pt modelId="{E6EA5E24-EAAA-48C8-A5C1-C23B59981590}">
      <dgm:prSet phldrT="[Текст]" custT="1"/>
      <dgm:spPr/>
      <dgm:t>
        <a:bodyPr/>
        <a:lstStyle/>
        <a:p>
          <a:r>
            <a:rPr lang="ru-RU" sz="2400" b="1" dirty="0" smtClean="0"/>
            <a:t>теоретическая</a:t>
          </a:r>
          <a:endParaRPr lang="ru-RU" sz="2400" b="1" dirty="0"/>
        </a:p>
      </dgm:t>
    </dgm:pt>
    <dgm:pt modelId="{6EE49598-8752-46B5-A267-4DA88FAC6452}" cxnId="{F1E84181-505C-4497-A120-E9A573E93834}" type="parTrans">
      <dgm:prSet/>
      <dgm:spPr/>
      <dgm:t>
        <a:bodyPr/>
        <a:lstStyle/>
        <a:p>
          <a:endParaRPr lang="ru-RU"/>
        </a:p>
      </dgm:t>
    </dgm:pt>
    <dgm:pt modelId="{AA9FA1FC-3545-4AB9-88DA-9DEB250349B1}" cxnId="{F1E84181-505C-4497-A120-E9A573E93834}" type="sibTrans">
      <dgm:prSet/>
      <dgm:spPr/>
      <dgm:t>
        <a:bodyPr/>
        <a:lstStyle/>
        <a:p>
          <a:endParaRPr lang="ru-RU"/>
        </a:p>
      </dgm:t>
    </dgm:pt>
    <dgm:pt modelId="{4AEE4503-042B-4F22-A579-13D3E960AF25}" type="pres">
      <dgm:prSet presAssocID="{48DC990B-152C-4E99-8B2F-6BCB978E0C72}" presName="compositeShape" presStyleCnt="0">
        <dgm:presLayoutVars>
          <dgm:chMax val="7"/>
          <dgm:dir/>
          <dgm:resizeHandles val="exact"/>
        </dgm:presLayoutVars>
      </dgm:prSet>
      <dgm:spPr/>
    </dgm:pt>
    <dgm:pt modelId="{88A0DF02-1998-4A34-8CA2-624CD904FF6F}" type="pres">
      <dgm:prSet presAssocID="{B62DB0EF-6733-4AF5-9CB8-F21EA3433180}" presName="circ1" presStyleLbl="vennNode1" presStyleIdx="0" presStyleCnt="3" custScaleX="122449"/>
      <dgm:spPr/>
      <dgm:t>
        <a:bodyPr/>
        <a:lstStyle/>
        <a:p>
          <a:endParaRPr lang="ru-RU"/>
        </a:p>
      </dgm:t>
    </dgm:pt>
    <dgm:pt modelId="{777A8D57-9AFE-4BF3-A3E0-AB20C34DC6C2}" type="pres">
      <dgm:prSet presAssocID="{B62DB0EF-6733-4AF5-9CB8-F21EA343318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619822-D6B8-463B-8FCB-5287BFECA203}" type="pres">
      <dgm:prSet presAssocID="{0E1722FA-8CAA-4F3D-9494-55597B2A7BBD}" presName="circ2" presStyleLbl="vennNode1" presStyleIdx="1" presStyleCnt="3" custScaleX="131934" custLinFactNeighborX="28282" custLinFactNeighborY="-1445"/>
      <dgm:spPr/>
      <dgm:t>
        <a:bodyPr/>
        <a:lstStyle/>
        <a:p>
          <a:endParaRPr lang="ru-RU"/>
        </a:p>
      </dgm:t>
    </dgm:pt>
    <dgm:pt modelId="{5C686663-FC4E-4CA0-A956-4B21373B6082}" type="pres">
      <dgm:prSet presAssocID="{0E1722FA-8CAA-4F3D-9494-55597B2A7BB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A6A73D-334C-4A70-A645-6AFBAA2B77E7}" type="pres">
      <dgm:prSet presAssocID="{E6EA5E24-EAAA-48C8-A5C1-C23B59981590}" presName="circ3" presStyleLbl="vennNode1" presStyleIdx="2" presStyleCnt="3" custScaleX="135671" custLinFactNeighborX="-14843" custLinFactNeighborY="-1445"/>
      <dgm:spPr/>
      <dgm:t>
        <a:bodyPr/>
        <a:lstStyle/>
        <a:p>
          <a:endParaRPr lang="ru-RU"/>
        </a:p>
      </dgm:t>
    </dgm:pt>
    <dgm:pt modelId="{D4300EF0-FCDA-444D-B796-4664685D0721}" type="pres">
      <dgm:prSet presAssocID="{E6EA5E24-EAAA-48C8-A5C1-C23B5998159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DB6B8C-0D00-4296-8615-3B82FD57AB90}" type="presOf" srcId="{B62DB0EF-6733-4AF5-9CB8-F21EA3433180}" destId="{88A0DF02-1998-4A34-8CA2-624CD904FF6F}" srcOrd="0" destOrd="0" presId="urn:microsoft.com/office/officeart/2005/8/layout/venn1"/>
    <dgm:cxn modelId="{ED4775D2-E982-484C-8D4D-899BCD84376E}" srcId="{48DC990B-152C-4E99-8B2F-6BCB978E0C72}" destId="{0E1722FA-8CAA-4F3D-9494-55597B2A7BBD}" srcOrd="1" destOrd="0" parTransId="{525DD6DF-D8F7-46C1-B277-E598FA37D6C8}" sibTransId="{E24A0342-E840-42CE-8C34-A5F494711FE4}"/>
    <dgm:cxn modelId="{173371E4-626D-476D-8375-54F19EF76BA6}" type="presOf" srcId="{0E1722FA-8CAA-4F3D-9494-55597B2A7BBD}" destId="{DE619822-D6B8-463B-8FCB-5287BFECA203}" srcOrd="0" destOrd="0" presId="urn:microsoft.com/office/officeart/2005/8/layout/venn1"/>
    <dgm:cxn modelId="{3A374C1B-987D-48A3-B641-962A5E797B37}" type="presOf" srcId="{0E1722FA-8CAA-4F3D-9494-55597B2A7BBD}" destId="{5C686663-FC4E-4CA0-A956-4B21373B6082}" srcOrd="1" destOrd="0" presId="urn:microsoft.com/office/officeart/2005/8/layout/venn1"/>
    <dgm:cxn modelId="{F1E84181-505C-4497-A120-E9A573E93834}" srcId="{48DC990B-152C-4E99-8B2F-6BCB978E0C72}" destId="{E6EA5E24-EAAA-48C8-A5C1-C23B59981590}" srcOrd="2" destOrd="0" parTransId="{6EE49598-8752-46B5-A267-4DA88FAC6452}" sibTransId="{AA9FA1FC-3545-4AB9-88DA-9DEB250349B1}"/>
    <dgm:cxn modelId="{FF7ED5C1-64A7-423B-8CE4-F4CA3709329F}" type="presOf" srcId="{E6EA5E24-EAAA-48C8-A5C1-C23B59981590}" destId="{D4300EF0-FCDA-444D-B796-4664685D0721}" srcOrd="1" destOrd="0" presId="urn:microsoft.com/office/officeart/2005/8/layout/venn1"/>
    <dgm:cxn modelId="{16633B81-86CB-49FD-940F-1F2282D6AF06}" type="presOf" srcId="{B62DB0EF-6733-4AF5-9CB8-F21EA3433180}" destId="{777A8D57-9AFE-4BF3-A3E0-AB20C34DC6C2}" srcOrd="1" destOrd="0" presId="urn:microsoft.com/office/officeart/2005/8/layout/venn1"/>
    <dgm:cxn modelId="{D7F27CC7-41BF-47D5-B462-9047912019CA}" type="presOf" srcId="{E6EA5E24-EAAA-48C8-A5C1-C23B59981590}" destId="{8EA6A73D-334C-4A70-A645-6AFBAA2B77E7}" srcOrd="0" destOrd="0" presId="urn:microsoft.com/office/officeart/2005/8/layout/venn1"/>
    <dgm:cxn modelId="{D0548D50-466C-4118-8C62-13F95FE773ED}" srcId="{48DC990B-152C-4E99-8B2F-6BCB978E0C72}" destId="{B62DB0EF-6733-4AF5-9CB8-F21EA3433180}" srcOrd="0" destOrd="0" parTransId="{FEC4525B-F8E4-4426-BFEC-B77C40380F3D}" sibTransId="{69E345DB-56B0-4CAC-9AF6-BC564EF11B07}"/>
    <dgm:cxn modelId="{111964BC-F538-441B-A072-C6ED8C7AC1F3}" type="presOf" srcId="{48DC990B-152C-4E99-8B2F-6BCB978E0C72}" destId="{4AEE4503-042B-4F22-A579-13D3E960AF25}" srcOrd="0" destOrd="0" presId="urn:microsoft.com/office/officeart/2005/8/layout/venn1"/>
    <dgm:cxn modelId="{11684B13-498C-4993-BD20-6BB501CEFBA0}" type="presParOf" srcId="{4AEE4503-042B-4F22-A579-13D3E960AF25}" destId="{88A0DF02-1998-4A34-8CA2-624CD904FF6F}" srcOrd="0" destOrd="0" presId="urn:microsoft.com/office/officeart/2005/8/layout/venn1"/>
    <dgm:cxn modelId="{3C9D0320-0F10-4ECC-B2A4-59775A114F81}" type="presParOf" srcId="{4AEE4503-042B-4F22-A579-13D3E960AF25}" destId="{777A8D57-9AFE-4BF3-A3E0-AB20C34DC6C2}" srcOrd="1" destOrd="0" presId="urn:microsoft.com/office/officeart/2005/8/layout/venn1"/>
    <dgm:cxn modelId="{B7CBF15D-FA1E-4FEB-BB3E-B513CA36EFCA}" type="presParOf" srcId="{4AEE4503-042B-4F22-A579-13D3E960AF25}" destId="{DE619822-D6B8-463B-8FCB-5287BFECA203}" srcOrd="2" destOrd="0" presId="urn:microsoft.com/office/officeart/2005/8/layout/venn1"/>
    <dgm:cxn modelId="{52F493B7-8FC7-4A00-8569-929ACE85C318}" type="presParOf" srcId="{4AEE4503-042B-4F22-A579-13D3E960AF25}" destId="{5C686663-FC4E-4CA0-A956-4B21373B6082}" srcOrd="3" destOrd="0" presId="urn:microsoft.com/office/officeart/2005/8/layout/venn1"/>
    <dgm:cxn modelId="{F7E1502E-9B04-49AC-AF08-E980EBF6C9FE}" type="presParOf" srcId="{4AEE4503-042B-4F22-A579-13D3E960AF25}" destId="{8EA6A73D-334C-4A70-A645-6AFBAA2B77E7}" srcOrd="4" destOrd="0" presId="urn:microsoft.com/office/officeart/2005/8/layout/venn1"/>
    <dgm:cxn modelId="{015396BC-A74A-4476-8183-54E4476608B4}" type="presParOf" srcId="{4AEE4503-042B-4F22-A579-13D3E960AF25}" destId="{D4300EF0-FCDA-444D-B796-4664685D0721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278F6-8817-44C6-BAF6-38E360BDE057}">
      <dsp:nvSpPr>
        <dsp:cNvPr id="0" name=""/>
        <dsp:cNvSpPr/>
      </dsp:nvSpPr>
      <dsp:spPr>
        <a:xfrm>
          <a:off x="114418" y="59926"/>
          <a:ext cx="2438554" cy="108997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5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Проблемная ситуация </a:t>
          </a:r>
          <a:endParaRPr lang="ru-RU" sz="2400" kern="1200" dirty="0"/>
        </a:p>
      </dsp:txBody>
      <dsp:txXfrm>
        <a:off x="114418" y="59926"/>
        <a:ext cx="2438554" cy="1089975"/>
      </dsp:txXfrm>
    </dsp:sp>
    <dsp:sp modelId="{0E884715-5F35-4005-B191-A2F1D383CAD3}">
      <dsp:nvSpPr>
        <dsp:cNvPr id="0" name=""/>
        <dsp:cNvSpPr/>
      </dsp:nvSpPr>
      <dsp:spPr>
        <a:xfrm>
          <a:off x="690472" y="4328146"/>
          <a:ext cx="2359213" cy="942466"/>
        </a:xfrm>
        <a:prstGeom prst="rect">
          <a:avLst/>
        </a:prstGeom>
        <a:gradFill rotWithShape="0">
          <a:gsLst>
            <a:gs pos="0">
              <a:schemeClr val="accent5">
                <a:hueOff val="1980616"/>
                <a:satOff val="-10087"/>
                <a:lumOff val="1863"/>
                <a:alphaOff val="0"/>
                <a:tint val="35000"/>
                <a:satMod val="253000"/>
              </a:schemeClr>
            </a:gs>
            <a:gs pos="50000">
              <a:schemeClr val="accent5">
                <a:hueOff val="1980616"/>
                <a:satOff val="-10087"/>
                <a:lumOff val="1863"/>
                <a:alphaOff val="0"/>
                <a:tint val="42000"/>
                <a:satMod val="255000"/>
              </a:schemeClr>
            </a:gs>
            <a:gs pos="97000">
              <a:schemeClr val="accent5">
                <a:hueOff val="1980616"/>
                <a:satOff val="-10087"/>
                <a:lumOff val="1863"/>
                <a:alphaOff val="0"/>
                <a:tint val="53000"/>
                <a:satMod val="260000"/>
              </a:schemeClr>
            </a:gs>
            <a:gs pos="100000">
              <a:schemeClr val="accent5">
                <a:hueOff val="1980616"/>
                <a:satOff val="-10087"/>
                <a:lumOff val="1863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ЗАЩИТА ПРОЕКТА</a:t>
          </a:r>
          <a:endParaRPr lang="ru-RU" sz="3200" kern="1200" dirty="0"/>
        </a:p>
      </dsp:txBody>
      <dsp:txXfrm>
        <a:off x="690472" y="4328146"/>
        <a:ext cx="2359213" cy="942466"/>
      </dsp:txXfrm>
    </dsp:sp>
    <dsp:sp modelId="{4FC03C56-5EE8-405E-AC06-212511C4A635}">
      <dsp:nvSpPr>
        <dsp:cNvPr id="0" name=""/>
        <dsp:cNvSpPr/>
      </dsp:nvSpPr>
      <dsp:spPr>
        <a:xfrm>
          <a:off x="5664359" y="146924"/>
          <a:ext cx="2565240" cy="1035521"/>
        </a:xfrm>
        <a:prstGeom prst="rect">
          <a:avLst/>
        </a:prstGeom>
        <a:gradFill rotWithShape="0">
          <a:gsLst>
            <a:gs pos="0">
              <a:schemeClr val="accent5">
                <a:hueOff val="3961231"/>
                <a:satOff val="-20173"/>
                <a:lumOff val="3725"/>
                <a:alphaOff val="0"/>
                <a:tint val="35000"/>
                <a:satMod val="253000"/>
              </a:schemeClr>
            </a:gs>
            <a:gs pos="50000">
              <a:schemeClr val="accent5">
                <a:hueOff val="3961231"/>
                <a:satOff val="-20173"/>
                <a:lumOff val="3725"/>
                <a:alphaOff val="0"/>
                <a:tint val="42000"/>
                <a:satMod val="255000"/>
              </a:schemeClr>
            </a:gs>
            <a:gs pos="97000">
              <a:schemeClr val="accent5">
                <a:hueOff val="3961231"/>
                <a:satOff val="-20173"/>
                <a:lumOff val="3725"/>
                <a:alphaOff val="0"/>
                <a:tint val="53000"/>
                <a:satMod val="260000"/>
              </a:schemeClr>
            </a:gs>
            <a:gs pos="100000">
              <a:schemeClr val="accent5">
                <a:hueOff val="3961231"/>
                <a:satOff val="-20173"/>
                <a:lumOff val="372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ПРОБЛЕМА</a:t>
          </a:r>
          <a:endParaRPr lang="ru-RU" sz="3200" kern="1200" dirty="0"/>
        </a:p>
      </dsp:txBody>
      <dsp:txXfrm>
        <a:off x="5664359" y="146924"/>
        <a:ext cx="2565240" cy="1035521"/>
      </dsp:txXfrm>
    </dsp:sp>
    <dsp:sp modelId="{D772CFB8-815A-405A-AAE6-325324BC5EF0}">
      <dsp:nvSpPr>
        <dsp:cNvPr id="0" name=""/>
        <dsp:cNvSpPr/>
      </dsp:nvSpPr>
      <dsp:spPr>
        <a:xfrm>
          <a:off x="42385" y="1491219"/>
          <a:ext cx="2651153" cy="1227626"/>
        </a:xfrm>
        <a:prstGeom prst="rect">
          <a:avLst/>
        </a:prstGeom>
        <a:gradFill rotWithShape="0">
          <a:gsLst>
            <a:gs pos="0">
              <a:schemeClr val="accent5">
                <a:hueOff val="5941847"/>
                <a:satOff val="-30260"/>
                <a:lumOff val="5588"/>
                <a:alphaOff val="0"/>
                <a:tint val="35000"/>
                <a:satMod val="253000"/>
              </a:schemeClr>
            </a:gs>
            <a:gs pos="50000">
              <a:schemeClr val="accent5">
                <a:hueOff val="5941847"/>
                <a:satOff val="-30260"/>
                <a:lumOff val="5588"/>
                <a:alphaOff val="0"/>
                <a:tint val="42000"/>
                <a:satMod val="255000"/>
              </a:schemeClr>
            </a:gs>
            <a:gs pos="97000">
              <a:schemeClr val="accent5">
                <a:hueOff val="5941847"/>
                <a:satOff val="-30260"/>
                <a:lumOff val="5588"/>
                <a:alphaOff val="0"/>
                <a:tint val="53000"/>
                <a:satMod val="260000"/>
              </a:schemeClr>
            </a:gs>
            <a:gs pos="100000">
              <a:schemeClr val="accent5">
                <a:hueOff val="5941847"/>
                <a:satOff val="-30260"/>
                <a:lumOff val="5588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Поиск способов решения</a:t>
          </a:r>
          <a:endParaRPr lang="ru-RU" sz="2400" kern="1200" dirty="0"/>
        </a:p>
      </dsp:txBody>
      <dsp:txXfrm>
        <a:off x="42385" y="1491219"/>
        <a:ext cx="2651153" cy="1227626"/>
      </dsp:txXfrm>
    </dsp:sp>
    <dsp:sp modelId="{38E3075B-2DE6-4A49-A95D-513CE2D7101A}">
      <dsp:nvSpPr>
        <dsp:cNvPr id="0" name=""/>
        <dsp:cNvSpPr/>
      </dsp:nvSpPr>
      <dsp:spPr>
        <a:xfrm>
          <a:off x="411158" y="2999180"/>
          <a:ext cx="3198108" cy="1070674"/>
        </a:xfrm>
        <a:prstGeom prst="rect">
          <a:avLst/>
        </a:prstGeom>
        <a:gradFill rotWithShape="0">
          <a:gsLst>
            <a:gs pos="0">
              <a:schemeClr val="accent5">
                <a:hueOff val="7922463"/>
                <a:satOff val="-40347"/>
                <a:lumOff val="7450"/>
                <a:alphaOff val="0"/>
                <a:tint val="35000"/>
                <a:satMod val="253000"/>
              </a:schemeClr>
            </a:gs>
            <a:gs pos="50000">
              <a:schemeClr val="accent5">
                <a:hueOff val="7922463"/>
                <a:satOff val="-40347"/>
                <a:lumOff val="7450"/>
                <a:alphaOff val="0"/>
                <a:tint val="42000"/>
                <a:satMod val="255000"/>
              </a:schemeClr>
            </a:gs>
            <a:gs pos="97000">
              <a:schemeClr val="accent5">
                <a:hueOff val="7922463"/>
                <a:satOff val="-40347"/>
                <a:lumOff val="7450"/>
                <a:alphaOff val="0"/>
                <a:tint val="53000"/>
                <a:satMod val="260000"/>
              </a:schemeClr>
            </a:gs>
            <a:gs pos="100000">
              <a:schemeClr val="accent5">
                <a:hueOff val="7922463"/>
                <a:satOff val="-40347"/>
                <a:lumOff val="745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Исследовательская, поисковая пр. деятельность</a:t>
          </a:r>
          <a:endParaRPr lang="ru-RU" sz="2400" kern="1200" dirty="0"/>
        </a:p>
      </dsp:txBody>
      <dsp:txXfrm>
        <a:off x="411158" y="2999180"/>
        <a:ext cx="3198108" cy="1070674"/>
      </dsp:txXfrm>
    </dsp:sp>
    <dsp:sp modelId="{CA5B177E-201C-40BA-9DAA-97B55313BD97}">
      <dsp:nvSpPr>
        <dsp:cNvPr id="0" name=""/>
        <dsp:cNvSpPr/>
      </dsp:nvSpPr>
      <dsp:spPr>
        <a:xfrm>
          <a:off x="5587016" y="2814434"/>
          <a:ext cx="1984257" cy="1017543"/>
        </a:xfrm>
        <a:prstGeom prst="rect">
          <a:avLst/>
        </a:prstGeom>
        <a:gradFill rotWithShape="0">
          <a:gsLst>
            <a:gs pos="0">
              <a:schemeClr val="accent5">
                <a:hueOff val="9903078"/>
                <a:satOff val="-50433"/>
                <a:lumOff val="9313"/>
                <a:alphaOff val="0"/>
                <a:tint val="35000"/>
                <a:satMod val="253000"/>
              </a:schemeClr>
            </a:gs>
            <a:gs pos="50000">
              <a:schemeClr val="accent5">
                <a:hueOff val="9903078"/>
                <a:satOff val="-50433"/>
                <a:lumOff val="9313"/>
                <a:alphaOff val="0"/>
                <a:tint val="42000"/>
                <a:satMod val="255000"/>
              </a:schemeClr>
            </a:gs>
            <a:gs pos="97000">
              <a:schemeClr val="accent5">
                <a:hueOff val="9903078"/>
                <a:satOff val="-50433"/>
                <a:lumOff val="9313"/>
                <a:alphaOff val="0"/>
                <a:tint val="53000"/>
                <a:satMod val="260000"/>
              </a:schemeClr>
            </a:gs>
            <a:gs pos="100000">
              <a:schemeClr val="accent5">
                <a:hueOff val="9903078"/>
                <a:satOff val="-50433"/>
                <a:lumOff val="9313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Оформление результатов</a:t>
          </a:r>
          <a:endParaRPr lang="ru-RU" sz="2400" kern="1200" dirty="0"/>
        </a:p>
      </dsp:txBody>
      <dsp:txXfrm>
        <a:off x="5587016" y="2814434"/>
        <a:ext cx="1984257" cy="1017543"/>
      </dsp:txXfrm>
    </dsp:sp>
    <dsp:sp modelId="{59E8061B-A4B7-406E-B5DE-C3364F019326}">
      <dsp:nvSpPr>
        <dsp:cNvPr id="0" name=""/>
        <dsp:cNvSpPr/>
      </dsp:nvSpPr>
      <dsp:spPr>
        <a:xfrm>
          <a:off x="5226977" y="4223308"/>
          <a:ext cx="2848359" cy="970043"/>
        </a:xfrm>
        <a:prstGeom prst="rect">
          <a:avLst/>
        </a:prstGeom>
        <a:gradFill rotWithShape="0">
          <a:gsLst>
            <a:gs pos="0">
              <a:schemeClr val="accent5">
                <a:hueOff val="11883694"/>
                <a:satOff val="-60520"/>
                <a:lumOff val="11175"/>
                <a:alphaOff val="0"/>
                <a:tint val="35000"/>
                <a:satMod val="253000"/>
              </a:schemeClr>
            </a:gs>
            <a:gs pos="50000">
              <a:schemeClr val="accent5">
                <a:hueOff val="11883694"/>
                <a:satOff val="-60520"/>
                <a:lumOff val="11175"/>
                <a:alphaOff val="0"/>
                <a:tint val="42000"/>
                <a:satMod val="255000"/>
              </a:schemeClr>
            </a:gs>
            <a:gs pos="97000">
              <a:schemeClr val="accent5">
                <a:hueOff val="11883694"/>
                <a:satOff val="-60520"/>
                <a:lumOff val="11175"/>
                <a:alphaOff val="0"/>
                <a:tint val="53000"/>
                <a:satMod val="260000"/>
              </a:schemeClr>
            </a:gs>
            <a:gs pos="100000">
              <a:schemeClr val="accent5">
                <a:hueOff val="11883694"/>
                <a:satOff val="-60520"/>
                <a:lumOff val="1117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Прогнозирование новых проблем</a:t>
          </a:r>
          <a:endParaRPr lang="ru-RU" sz="2400" kern="1200" dirty="0"/>
        </a:p>
      </dsp:txBody>
      <dsp:txXfrm>
        <a:off x="5226977" y="4223308"/>
        <a:ext cx="2848359" cy="9700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7C9888-1E38-48C1-B2F6-25F4B51FD0F3}">
      <dsp:nvSpPr>
        <dsp:cNvPr id="0" name=""/>
        <dsp:cNvSpPr/>
      </dsp:nvSpPr>
      <dsp:spPr>
        <a:xfrm>
          <a:off x="1912890" y="386612"/>
          <a:ext cx="3501879" cy="3501879"/>
        </a:xfrm>
        <a:prstGeom prst="blockArc">
          <a:avLst>
            <a:gd name="adj1" fmla="val 12036750"/>
            <a:gd name="adj2" fmla="val 17883965"/>
            <a:gd name="adj3" fmla="val 4526"/>
          </a:avLst>
        </a:prstGeom>
        <a:gradFill rotWithShape="0">
          <a:gsLst>
            <a:gs pos="0">
              <a:schemeClr val="accent3">
                <a:hueOff val="-16826439"/>
                <a:satOff val="-8652"/>
                <a:lumOff val="-3725"/>
                <a:alphaOff val="0"/>
                <a:tint val="35000"/>
                <a:satMod val="253000"/>
              </a:schemeClr>
            </a:gs>
            <a:gs pos="50000">
              <a:schemeClr val="accent3">
                <a:hueOff val="-16826439"/>
                <a:satOff val="-8652"/>
                <a:lumOff val="-3725"/>
                <a:alphaOff val="0"/>
                <a:tint val="42000"/>
                <a:satMod val="255000"/>
              </a:schemeClr>
            </a:gs>
            <a:gs pos="97000">
              <a:schemeClr val="accent3">
                <a:hueOff val="-16826439"/>
                <a:satOff val="-8652"/>
                <a:lumOff val="-3725"/>
                <a:alphaOff val="0"/>
                <a:tint val="53000"/>
                <a:satMod val="260000"/>
              </a:schemeClr>
            </a:gs>
            <a:gs pos="100000">
              <a:schemeClr val="accent3">
                <a:hueOff val="-16826439"/>
                <a:satOff val="-8652"/>
                <a:lumOff val="-372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5779451-288F-440A-9EAE-25C7AD25A612}">
      <dsp:nvSpPr>
        <dsp:cNvPr id="0" name=""/>
        <dsp:cNvSpPr/>
      </dsp:nvSpPr>
      <dsp:spPr>
        <a:xfrm>
          <a:off x="1814434" y="601875"/>
          <a:ext cx="3501879" cy="3501879"/>
        </a:xfrm>
        <a:prstGeom prst="blockArc">
          <a:avLst>
            <a:gd name="adj1" fmla="val 9079315"/>
            <a:gd name="adj2" fmla="val 12512642"/>
            <a:gd name="adj3" fmla="val 4526"/>
          </a:avLst>
        </a:prstGeom>
        <a:gradFill rotWithShape="0">
          <a:gsLst>
            <a:gs pos="0">
              <a:schemeClr val="accent3">
                <a:hueOff val="-13461151"/>
                <a:satOff val="-6922"/>
                <a:lumOff val="-2980"/>
                <a:alphaOff val="0"/>
                <a:tint val="35000"/>
                <a:satMod val="253000"/>
              </a:schemeClr>
            </a:gs>
            <a:gs pos="50000">
              <a:schemeClr val="accent3">
                <a:hueOff val="-13461151"/>
                <a:satOff val="-6922"/>
                <a:lumOff val="-2980"/>
                <a:alphaOff val="0"/>
                <a:tint val="42000"/>
                <a:satMod val="255000"/>
              </a:schemeClr>
            </a:gs>
            <a:gs pos="97000">
              <a:schemeClr val="accent3">
                <a:hueOff val="-13461151"/>
                <a:satOff val="-6922"/>
                <a:lumOff val="-2980"/>
                <a:alphaOff val="0"/>
                <a:tint val="53000"/>
                <a:satMod val="260000"/>
              </a:schemeClr>
            </a:gs>
            <a:gs pos="100000">
              <a:schemeClr val="accent3">
                <a:hueOff val="-13461151"/>
                <a:satOff val="-6922"/>
                <a:lumOff val="-298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C16D8FE-8B32-4EDB-8347-ACF9D7770303}">
      <dsp:nvSpPr>
        <dsp:cNvPr id="0" name=""/>
        <dsp:cNvSpPr/>
      </dsp:nvSpPr>
      <dsp:spPr>
        <a:xfrm>
          <a:off x="1873391" y="720317"/>
          <a:ext cx="3501879" cy="3501879"/>
        </a:xfrm>
        <a:prstGeom prst="blockArc">
          <a:avLst>
            <a:gd name="adj1" fmla="val 3798250"/>
            <a:gd name="adj2" fmla="val 9345157"/>
            <a:gd name="adj3" fmla="val 4526"/>
          </a:avLst>
        </a:prstGeom>
        <a:gradFill rotWithShape="0">
          <a:gsLst>
            <a:gs pos="0">
              <a:schemeClr val="accent3">
                <a:hueOff val="-10095863"/>
                <a:satOff val="-5191"/>
                <a:lumOff val="-2235"/>
                <a:alphaOff val="0"/>
                <a:tint val="35000"/>
                <a:satMod val="253000"/>
              </a:schemeClr>
            </a:gs>
            <a:gs pos="50000">
              <a:schemeClr val="accent3">
                <a:hueOff val="-10095863"/>
                <a:satOff val="-5191"/>
                <a:lumOff val="-2235"/>
                <a:alphaOff val="0"/>
                <a:tint val="42000"/>
                <a:satMod val="255000"/>
              </a:schemeClr>
            </a:gs>
            <a:gs pos="97000">
              <a:schemeClr val="accent3">
                <a:hueOff val="-10095863"/>
                <a:satOff val="-5191"/>
                <a:lumOff val="-2235"/>
                <a:alphaOff val="0"/>
                <a:tint val="53000"/>
                <a:satMod val="260000"/>
              </a:schemeClr>
            </a:gs>
            <a:gs pos="100000">
              <a:schemeClr val="accent3">
                <a:hueOff val="-10095863"/>
                <a:satOff val="-5191"/>
                <a:lumOff val="-223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A297CB1-D6B5-4CBA-A07A-2A0F61B88540}">
      <dsp:nvSpPr>
        <dsp:cNvPr id="0" name=""/>
        <dsp:cNvSpPr/>
      </dsp:nvSpPr>
      <dsp:spPr>
        <a:xfrm>
          <a:off x="3248360" y="748342"/>
          <a:ext cx="3501879" cy="3501879"/>
        </a:xfrm>
        <a:prstGeom prst="blockArc">
          <a:avLst>
            <a:gd name="adj1" fmla="val 2013735"/>
            <a:gd name="adj2" fmla="val 6874477"/>
            <a:gd name="adj3" fmla="val 4526"/>
          </a:avLst>
        </a:prstGeom>
        <a:gradFill rotWithShape="0">
          <a:gsLst>
            <a:gs pos="0">
              <a:schemeClr val="accent3">
                <a:hueOff val="-6730576"/>
                <a:satOff val="-3461"/>
                <a:lumOff val="-1490"/>
                <a:alphaOff val="0"/>
                <a:tint val="35000"/>
                <a:satMod val="253000"/>
              </a:schemeClr>
            </a:gs>
            <a:gs pos="50000">
              <a:schemeClr val="accent3">
                <a:hueOff val="-6730576"/>
                <a:satOff val="-3461"/>
                <a:lumOff val="-1490"/>
                <a:alphaOff val="0"/>
                <a:tint val="42000"/>
                <a:satMod val="255000"/>
              </a:schemeClr>
            </a:gs>
            <a:gs pos="97000">
              <a:schemeClr val="accent3">
                <a:hueOff val="-6730576"/>
                <a:satOff val="-3461"/>
                <a:lumOff val="-1490"/>
                <a:alphaOff val="0"/>
                <a:tint val="53000"/>
                <a:satMod val="260000"/>
              </a:schemeClr>
            </a:gs>
            <a:gs pos="100000">
              <a:schemeClr val="accent3">
                <a:hueOff val="-6730576"/>
                <a:satOff val="-3461"/>
                <a:lumOff val="-149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D3E532F-674C-49B8-975B-CA4E0AA7EA37}">
      <dsp:nvSpPr>
        <dsp:cNvPr id="0" name=""/>
        <dsp:cNvSpPr/>
      </dsp:nvSpPr>
      <dsp:spPr>
        <a:xfrm>
          <a:off x="3695986" y="652925"/>
          <a:ext cx="3501879" cy="3501879"/>
        </a:xfrm>
        <a:prstGeom prst="blockArc">
          <a:avLst>
            <a:gd name="adj1" fmla="val 20282859"/>
            <a:gd name="adj2" fmla="val 1920910"/>
            <a:gd name="adj3" fmla="val 4526"/>
          </a:avLst>
        </a:prstGeom>
        <a:gradFill rotWithShape="0">
          <a:gsLst>
            <a:gs pos="0">
              <a:schemeClr val="accent3">
                <a:hueOff val="-3365288"/>
                <a:satOff val="-1730"/>
                <a:lumOff val="-745"/>
                <a:alphaOff val="0"/>
                <a:tint val="35000"/>
                <a:satMod val="253000"/>
              </a:schemeClr>
            </a:gs>
            <a:gs pos="50000">
              <a:schemeClr val="accent3">
                <a:hueOff val="-3365288"/>
                <a:satOff val="-1730"/>
                <a:lumOff val="-745"/>
                <a:alphaOff val="0"/>
                <a:tint val="42000"/>
                <a:satMod val="255000"/>
              </a:schemeClr>
            </a:gs>
            <a:gs pos="97000">
              <a:schemeClr val="accent3">
                <a:hueOff val="-3365288"/>
                <a:satOff val="-1730"/>
                <a:lumOff val="-745"/>
                <a:alphaOff val="0"/>
                <a:tint val="53000"/>
                <a:satMod val="260000"/>
              </a:schemeClr>
            </a:gs>
            <a:gs pos="100000">
              <a:schemeClr val="accent3">
                <a:hueOff val="-3365288"/>
                <a:satOff val="-1730"/>
                <a:lumOff val="-74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3EF3811-75A1-4CC6-A8FF-D480D9D5679B}">
      <dsp:nvSpPr>
        <dsp:cNvPr id="0" name=""/>
        <dsp:cNvSpPr/>
      </dsp:nvSpPr>
      <dsp:spPr>
        <a:xfrm>
          <a:off x="3695989" y="437045"/>
          <a:ext cx="3501879" cy="3501879"/>
        </a:xfrm>
        <a:prstGeom prst="blockArc">
          <a:avLst>
            <a:gd name="adj1" fmla="val 15103792"/>
            <a:gd name="adj2" fmla="val 20769152"/>
            <a:gd name="adj3" fmla="val 4526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3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9B22DC4-09EC-4C4C-8A32-B71085F0E4AD}">
      <dsp:nvSpPr>
        <dsp:cNvPr id="0" name=""/>
        <dsp:cNvSpPr/>
      </dsp:nvSpPr>
      <dsp:spPr>
        <a:xfrm>
          <a:off x="3168339" y="1584174"/>
          <a:ext cx="2319696" cy="144355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ПРОЕКТ</a:t>
          </a:r>
          <a:endParaRPr lang="ru-RU" sz="3200" kern="1200" dirty="0"/>
        </a:p>
      </dsp:txBody>
      <dsp:txXfrm>
        <a:off x="3508051" y="1795577"/>
        <a:ext cx="1640272" cy="1020746"/>
      </dsp:txXfrm>
    </dsp:sp>
    <dsp:sp modelId="{7FE44801-E99B-4D67-A478-7916E3C86F43}">
      <dsp:nvSpPr>
        <dsp:cNvPr id="0" name=""/>
        <dsp:cNvSpPr/>
      </dsp:nvSpPr>
      <dsp:spPr>
        <a:xfrm>
          <a:off x="2937783" y="25461"/>
          <a:ext cx="3062409" cy="120402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3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Поиск информации</a:t>
          </a:r>
          <a:endParaRPr lang="ru-RU" sz="2400" kern="1200" dirty="0"/>
        </a:p>
      </dsp:txBody>
      <dsp:txXfrm>
        <a:off x="3386262" y="201787"/>
        <a:ext cx="2165451" cy="851376"/>
      </dsp:txXfrm>
    </dsp:sp>
    <dsp:sp modelId="{70CDC577-8BD8-4EF9-BE13-7461280E24B0}">
      <dsp:nvSpPr>
        <dsp:cNvPr id="0" name=""/>
        <dsp:cNvSpPr/>
      </dsp:nvSpPr>
      <dsp:spPr>
        <a:xfrm>
          <a:off x="5486444" y="1236871"/>
          <a:ext cx="2361236" cy="1212139"/>
        </a:xfrm>
        <a:prstGeom prst="ellipse">
          <a:avLst/>
        </a:prstGeom>
        <a:gradFill rotWithShape="0">
          <a:gsLst>
            <a:gs pos="0">
              <a:schemeClr val="accent3">
                <a:hueOff val="-3365288"/>
                <a:satOff val="-1730"/>
                <a:lumOff val="-745"/>
                <a:alphaOff val="0"/>
                <a:tint val="35000"/>
                <a:satMod val="253000"/>
              </a:schemeClr>
            </a:gs>
            <a:gs pos="50000">
              <a:schemeClr val="accent3">
                <a:hueOff val="-3365288"/>
                <a:satOff val="-1730"/>
                <a:lumOff val="-745"/>
                <a:alphaOff val="0"/>
                <a:tint val="42000"/>
                <a:satMod val="255000"/>
              </a:schemeClr>
            </a:gs>
            <a:gs pos="97000">
              <a:schemeClr val="accent3">
                <a:hueOff val="-3365288"/>
                <a:satOff val="-1730"/>
                <a:lumOff val="-745"/>
                <a:alphaOff val="0"/>
                <a:tint val="53000"/>
                <a:satMod val="260000"/>
              </a:schemeClr>
            </a:gs>
            <a:gs pos="100000">
              <a:schemeClr val="accent3">
                <a:hueOff val="-3365288"/>
                <a:satOff val="-1730"/>
                <a:lumOff val="-74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Продукт</a:t>
          </a:r>
          <a:endParaRPr lang="ru-RU" sz="2400" kern="1200" dirty="0"/>
        </a:p>
      </dsp:txBody>
      <dsp:txXfrm>
        <a:off x="5832239" y="1414385"/>
        <a:ext cx="1669646" cy="857111"/>
      </dsp:txXfrm>
    </dsp:sp>
    <dsp:sp modelId="{64168FDE-2AF1-43A4-B926-9E44BE106EEA}">
      <dsp:nvSpPr>
        <dsp:cNvPr id="0" name=""/>
        <dsp:cNvSpPr/>
      </dsp:nvSpPr>
      <dsp:spPr>
        <a:xfrm>
          <a:off x="5330038" y="2839635"/>
          <a:ext cx="2401650" cy="1100604"/>
        </a:xfrm>
        <a:prstGeom prst="ellipse">
          <a:avLst/>
        </a:prstGeom>
        <a:gradFill rotWithShape="0">
          <a:gsLst>
            <a:gs pos="0">
              <a:schemeClr val="accent3">
                <a:hueOff val="-6730576"/>
                <a:satOff val="-3461"/>
                <a:lumOff val="-1490"/>
                <a:alphaOff val="0"/>
                <a:tint val="35000"/>
                <a:satMod val="253000"/>
              </a:schemeClr>
            </a:gs>
            <a:gs pos="50000">
              <a:schemeClr val="accent3">
                <a:hueOff val="-6730576"/>
                <a:satOff val="-3461"/>
                <a:lumOff val="-1490"/>
                <a:alphaOff val="0"/>
                <a:tint val="42000"/>
                <a:satMod val="255000"/>
              </a:schemeClr>
            </a:gs>
            <a:gs pos="97000">
              <a:schemeClr val="accent3">
                <a:hueOff val="-6730576"/>
                <a:satOff val="-3461"/>
                <a:lumOff val="-1490"/>
                <a:alphaOff val="0"/>
                <a:tint val="53000"/>
                <a:satMod val="260000"/>
              </a:schemeClr>
            </a:gs>
            <a:gs pos="100000">
              <a:schemeClr val="accent3">
                <a:hueOff val="-6730576"/>
                <a:satOff val="-3461"/>
                <a:lumOff val="-149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Презентация</a:t>
          </a:r>
          <a:endParaRPr lang="ru-RU" sz="2000" kern="1200" dirty="0"/>
        </a:p>
      </dsp:txBody>
      <dsp:txXfrm>
        <a:off x="5681751" y="3000815"/>
        <a:ext cx="1698224" cy="778244"/>
      </dsp:txXfrm>
    </dsp:sp>
    <dsp:sp modelId="{16085877-6CFA-4C05-B2A1-C696FF6D5968}">
      <dsp:nvSpPr>
        <dsp:cNvPr id="0" name=""/>
        <dsp:cNvSpPr/>
      </dsp:nvSpPr>
      <dsp:spPr>
        <a:xfrm>
          <a:off x="3096343" y="3449853"/>
          <a:ext cx="2593607" cy="1100604"/>
        </a:xfrm>
        <a:prstGeom prst="ellipse">
          <a:avLst/>
        </a:prstGeom>
        <a:gradFill rotWithShape="0">
          <a:gsLst>
            <a:gs pos="0">
              <a:schemeClr val="accent3">
                <a:hueOff val="-10095863"/>
                <a:satOff val="-5191"/>
                <a:lumOff val="-2235"/>
                <a:alphaOff val="0"/>
                <a:tint val="35000"/>
                <a:satMod val="253000"/>
              </a:schemeClr>
            </a:gs>
            <a:gs pos="50000">
              <a:schemeClr val="accent3">
                <a:hueOff val="-10095863"/>
                <a:satOff val="-5191"/>
                <a:lumOff val="-2235"/>
                <a:alphaOff val="0"/>
                <a:tint val="42000"/>
                <a:satMod val="255000"/>
              </a:schemeClr>
            </a:gs>
            <a:gs pos="97000">
              <a:schemeClr val="accent3">
                <a:hueOff val="-10095863"/>
                <a:satOff val="-5191"/>
                <a:lumOff val="-2235"/>
                <a:alphaOff val="0"/>
                <a:tint val="53000"/>
                <a:satMod val="260000"/>
              </a:schemeClr>
            </a:gs>
            <a:gs pos="100000">
              <a:schemeClr val="accent3">
                <a:hueOff val="-10095863"/>
                <a:satOff val="-5191"/>
                <a:lumOff val="-223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Портфолио</a:t>
          </a:r>
          <a:endParaRPr lang="ru-RU" sz="2400" kern="1200" dirty="0"/>
        </a:p>
      </dsp:txBody>
      <dsp:txXfrm>
        <a:off x="3476168" y="3611033"/>
        <a:ext cx="1833957" cy="778244"/>
      </dsp:txXfrm>
    </dsp:sp>
    <dsp:sp modelId="{6BFCA5FC-0CAC-47BE-B83C-29AC04B42535}">
      <dsp:nvSpPr>
        <dsp:cNvPr id="0" name=""/>
        <dsp:cNvSpPr/>
      </dsp:nvSpPr>
      <dsp:spPr>
        <a:xfrm>
          <a:off x="817571" y="2623754"/>
          <a:ext cx="2492824" cy="1100604"/>
        </a:xfrm>
        <a:prstGeom prst="ellipse">
          <a:avLst/>
        </a:prstGeom>
        <a:gradFill rotWithShape="0">
          <a:gsLst>
            <a:gs pos="0">
              <a:schemeClr val="accent3">
                <a:hueOff val="-13461151"/>
                <a:satOff val="-6922"/>
                <a:lumOff val="-2980"/>
                <a:alphaOff val="0"/>
                <a:tint val="35000"/>
                <a:satMod val="253000"/>
              </a:schemeClr>
            </a:gs>
            <a:gs pos="50000">
              <a:schemeClr val="accent3">
                <a:hueOff val="-13461151"/>
                <a:satOff val="-6922"/>
                <a:lumOff val="-2980"/>
                <a:alphaOff val="0"/>
                <a:tint val="42000"/>
                <a:satMod val="255000"/>
              </a:schemeClr>
            </a:gs>
            <a:gs pos="97000">
              <a:schemeClr val="accent3">
                <a:hueOff val="-13461151"/>
                <a:satOff val="-6922"/>
                <a:lumOff val="-2980"/>
                <a:alphaOff val="0"/>
                <a:tint val="53000"/>
                <a:satMod val="260000"/>
              </a:schemeClr>
            </a:gs>
            <a:gs pos="100000">
              <a:schemeClr val="accent3">
                <a:hueOff val="-13461151"/>
                <a:satOff val="-6922"/>
                <a:lumOff val="-298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Проектирование</a:t>
          </a:r>
          <a:endParaRPr lang="ru-RU" sz="1800" kern="1200" dirty="0"/>
        </a:p>
      </dsp:txBody>
      <dsp:txXfrm>
        <a:off x="1182637" y="2784934"/>
        <a:ext cx="1762692" cy="778244"/>
      </dsp:txXfrm>
    </dsp:sp>
    <dsp:sp modelId="{E5F7A63F-E51C-460D-8D5B-929B32CFE7E1}">
      <dsp:nvSpPr>
        <dsp:cNvPr id="0" name=""/>
        <dsp:cNvSpPr/>
      </dsp:nvSpPr>
      <dsp:spPr>
        <a:xfrm>
          <a:off x="1002349" y="909941"/>
          <a:ext cx="2119433" cy="1250297"/>
        </a:xfrm>
        <a:prstGeom prst="ellipse">
          <a:avLst/>
        </a:prstGeom>
        <a:gradFill rotWithShape="0">
          <a:gsLst>
            <a:gs pos="0">
              <a:schemeClr val="accent3">
                <a:hueOff val="-16826439"/>
                <a:satOff val="-8652"/>
                <a:lumOff val="-3725"/>
                <a:alphaOff val="0"/>
                <a:tint val="35000"/>
                <a:satMod val="253000"/>
              </a:schemeClr>
            </a:gs>
            <a:gs pos="50000">
              <a:schemeClr val="accent3">
                <a:hueOff val="-16826439"/>
                <a:satOff val="-8652"/>
                <a:lumOff val="-3725"/>
                <a:alphaOff val="0"/>
                <a:tint val="42000"/>
                <a:satMod val="255000"/>
              </a:schemeClr>
            </a:gs>
            <a:gs pos="97000">
              <a:schemeClr val="accent3">
                <a:hueOff val="-16826439"/>
                <a:satOff val="-8652"/>
                <a:lumOff val="-3725"/>
                <a:alphaOff val="0"/>
                <a:tint val="53000"/>
                <a:satMod val="260000"/>
              </a:schemeClr>
            </a:gs>
            <a:gs pos="100000">
              <a:schemeClr val="accent3">
                <a:hueOff val="-16826439"/>
                <a:satOff val="-8652"/>
                <a:lumOff val="-3725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Проблема</a:t>
          </a:r>
          <a:endParaRPr lang="ru-RU" sz="2400" kern="1200" dirty="0"/>
        </a:p>
      </dsp:txBody>
      <dsp:txXfrm>
        <a:off x="1312733" y="1093043"/>
        <a:ext cx="1498665" cy="8840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0DF02-1998-4A34-8CA2-624CD904FF6F}">
      <dsp:nvSpPr>
        <dsp:cNvPr id="0" name=""/>
        <dsp:cNvSpPr/>
      </dsp:nvSpPr>
      <dsp:spPr>
        <a:xfrm>
          <a:off x="2068575" y="134769"/>
          <a:ext cx="3414300" cy="278834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практическая</a:t>
          </a:r>
          <a:endParaRPr lang="ru-RU" sz="2400" b="1" kern="1200" dirty="0"/>
        </a:p>
      </dsp:txBody>
      <dsp:txXfrm>
        <a:off x="2523815" y="622730"/>
        <a:ext cx="2503820" cy="1254755"/>
      </dsp:txXfrm>
    </dsp:sp>
    <dsp:sp modelId="{DE619822-D6B8-463B-8FCB-5287BFECA203}">
      <dsp:nvSpPr>
        <dsp:cNvPr id="0" name=""/>
        <dsp:cNvSpPr/>
      </dsp:nvSpPr>
      <dsp:spPr>
        <a:xfrm>
          <a:off x="3731065" y="1837193"/>
          <a:ext cx="3678774" cy="2788344"/>
        </a:xfrm>
        <a:prstGeom prst="ellipse">
          <a:avLst/>
        </a:prstGeom>
        <a:solidFill>
          <a:schemeClr val="accent3">
            <a:alpha val="50000"/>
            <a:hueOff val="-8413219"/>
            <a:satOff val="-4326"/>
            <a:lumOff val="-186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познавательная</a:t>
          </a:r>
          <a:endParaRPr lang="ru-RU" sz="2400" b="1" kern="1200" dirty="0"/>
        </a:p>
      </dsp:txBody>
      <dsp:txXfrm>
        <a:off x="4856157" y="2557516"/>
        <a:ext cx="2207264" cy="1533589"/>
      </dsp:txXfrm>
    </dsp:sp>
    <dsp:sp modelId="{8EA6A73D-334C-4A70-A645-6AFBAA2B77E7}">
      <dsp:nvSpPr>
        <dsp:cNvPr id="0" name=""/>
        <dsp:cNvSpPr/>
      </dsp:nvSpPr>
      <dsp:spPr>
        <a:xfrm>
          <a:off x="464235" y="1837193"/>
          <a:ext cx="3782975" cy="2788344"/>
        </a:xfrm>
        <a:prstGeom prst="ellipse">
          <a:avLst/>
        </a:prstGeom>
        <a:solidFill>
          <a:schemeClr val="accent3">
            <a:alpha val="50000"/>
            <a:hueOff val="-16826439"/>
            <a:satOff val="-8652"/>
            <a:lumOff val="-372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теоретическая</a:t>
          </a:r>
          <a:endParaRPr lang="ru-RU" sz="2400" b="1" kern="1200" dirty="0"/>
        </a:p>
      </dsp:txBody>
      <dsp:txXfrm>
        <a:off x="820466" y="2557516"/>
        <a:ext cx="2269785" cy="1533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dstNode" val="node"/>
                    <dgm:param type="begSty" val="noArr"/>
                    <dgm:param type="endSty" val="noArr"/>
                    <dgm:param type="connRout" val="curve"/>
                    <dgm:param type="begPts" val="ctr"/>
                    <dgm:param type="endPts" val="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srcNode" val="dummyConnPt"/>
                    <dgm:param type="dstNode" val="dummyConnPt"/>
                    <dgm:param type="begSty" val="noArr"/>
                    <dgm:param type="endSty" val="noArr"/>
                    <dgm:param type="connRout" val="longCurve"/>
                    <dgm:param type="begPts" val="bCtr"/>
                    <dgm:param type="endPts" val="t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305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23591-1805-4A25-82D7-8D6BBADD39CB}" type="slidenum">
              <a:rPr lang="ru-RU" smtClean="0"/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23591-1805-4A25-82D7-8D6BBADD39CB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23591-1805-4A25-82D7-8D6BBADD39CB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23591-1805-4A25-82D7-8D6BBADD39CB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415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23591-1805-4A25-82D7-8D6BBADD39CB}" type="slidenum">
              <a:rPr lang="ru-RU" smtClean="0"/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23591-1805-4A25-82D7-8D6BBADD39CB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23591-1805-4A25-82D7-8D6BBADD39CB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23591-1805-4A25-82D7-8D6BBADD39CB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23591-1805-4A25-82D7-8D6BBADD39CB}" type="slidenum">
              <a:rPr lang="ru-RU" smtClean="0"/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23591-1805-4A25-82D7-8D6BBADD39CB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23591-1805-4A25-82D7-8D6BBADD39CB}" type="slidenum">
              <a:rPr lang="ru-RU" smtClean="0"/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210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C03C6138-173A-46CE-94C7-58C92505AD70}" type="datetimeFigureOut">
              <a:rPr lang="ru-RU" smtClean="0"/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C5C23591-1805-4A25-82D7-8D6BBADD39CB}" type="slidenum">
              <a:rPr lang="ru-RU" smtClean="0"/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210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 panose="05020102010507070707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490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 panose="020B0604030504040204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7095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 panose="05020102010507070707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990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42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C:\Users\user\Pictures\0_cd1fa_68667641_XL.png" TargetMode="Externa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МЕТОД ПРОЕКТОВ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3664" y="3812840"/>
            <a:ext cx="4176464" cy="218464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Учитель: Смирнова Т.А.</a:t>
            </a:r>
            <a:endParaRPr lang="ru-RU" sz="2800" dirty="0" smtClean="0"/>
          </a:p>
          <a:p>
            <a:r>
              <a:rPr lang="ru-RU" sz="2800" dirty="0" smtClean="0"/>
              <a:t>ГБОУ лицей №554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429000"/>
            <a:ext cx="3163416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0793" y="0"/>
            <a:ext cx="7498080" cy="922114"/>
          </a:xfrm>
        </p:spPr>
        <p:txBody>
          <a:bodyPr/>
          <a:lstStyle/>
          <a:p>
            <a:r>
              <a:rPr lang="ru-RU" b="1" dirty="0" smtClean="0"/>
              <a:t>Координация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08720"/>
            <a:ext cx="7498080" cy="533968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dirty="0" smtClean="0"/>
              <a:t>Открытая </a:t>
            </a:r>
            <a:r>
              <a:rPr lang="ru-RU" dirty="0" smtClean="0"/>
              <a:t>(учитель непосредственный руководитель)</a:t>
            </a:r>
            <a:endParaRPr lang="ru-RU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smtClean="0"/>
              <a:t>Скрытая  </a:t>
            </a:r>
            <a:r>
              <a:rPr lang="ru-RU" dirty="0" smtClean="0"/>
              <a:t>(учитель имитирует роль участника проекта)</a:t>
            </a:r>
            <a:endParaRPr lang="ru-RU" dirty="0" smtClean="0"/>
          </a:p>
          <a:p>
            <a:pPr marL="8255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172828"/>
            <a:ext cx="4757514" cy="3333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098" y="2708920"/>
            <a:ext cx="3558902" cy="3797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Предметно - содержательная область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4216512" cy="4800600"/>
          </a:xfrm>
        </p:spPr>
        <p:txBody>
          <a:bodyPr>
            <a:normAutofit lnSpcReduction="10000"/>
          </a:bodyPr>
          <a:lstStyle/>
          <a:p>
            <a:r>
              <a:rPr lang="ru-RU" b="1" dirty="0" err="1" smtClean="0"/>
              <a:t>Монопроект</a:t>
            </a:r>
            <a:endParaRPr lang="ru-RU" b="1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( в рамках одной области знания)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b="1" dirty="0" err="1" smtClean="0"/>
              <a:t>Межпредметный</a:t>
            </a:r>
            <a:r>
              <a:rPr lang="ru-RU" b="1" dirty="0" smtClean="0"/>
              <a:t> проект</a:t>
            </a: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r>
              <a:rPr lang="ru-RU" b="1" dirty="0" err="1" smtClean="0"/>
              <a:t>Надпредметный</a:t>
            </a:r>
            <a:r>
              <a:rPr lang="ru-RU" b="1" dirty="0" smtClean="0"/>
              <a:t> проект</a:t>
            </a:r>
            <a:endParaRPr lang="ru-RU" b="1" dirty="0" smtClean="0"/>
          </a:p>
          <a:p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060848"/>
            <a:ext cx="3995936" cy="4032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Доминирующий   метод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5728680" cy="4800600"/>
          </a:xfrm>
        </p:spPr>
        <p:txBody>
          <a:bodyPr/>
          <a:lstStyle/>
          <a:p>
            <a:r>
              <a:rPr lang="ru-RU" dirty="0" smtClean="0"/>
              <a:t>Исследовательский</a:t>
            </a:r>
            <a:endParaRPr lang="ru-RU" dirty="0" smtClean="0"/>
          </a:p>
          <a:p>
            <a:r>
              <a:rPr lang="ru-RU" dirty="0" smtClean="0"/>
              <a:t>Практический</a:t>
            </a:r>
            <a:endParaRPr lang="ru-RU" dirty="0" smtClean="0"/>
          </a:p>
          <a:p>
            <a:r>
              <a:rPr lang="ru-RU" dirty="0" smtClean="0"/>
              <a:t>Приключенческий, игровой</a:t>
            </a:r>
            <a:endParaRPr lang="ru-RU" dirty="0" smtClean="0"/>
          </a:p>
          <a:p>
            <a:r>
              <a:rPr lang="ru-RU" dirty="0" smtClean="0"/>
              <a:t>Информационный</a:t>
            </a:r>
            <a:endParaRPr lang="ru-RU" dirty="0" smtClean="0"/>
          </a:p>
          <a:p>
            <a:r>
              <a:rPr lang="ru-RU" dirty="0" smtClean="0"/>
              <a:t>Творческий</a:t>
            </a:r>
            <a:endParaRPr lang="ru-RU" dirty="0" smtClean="0"/>
          </a:p>
          <a:p>
            <a:r>
              <a:rPr lang="ru-RU" dirty="0" smtClean="0"/>
              <a:t>Ролевой</a:t>
            </a:r>
            <a:endParaRPr lang="ru-RU" dirty="0" smtClean="0"/>
          </a:p>
          <a:p>
            <a:r>
              <a:rPr lang="ru-RU" dirty="0" smtClean="0"/>
              <a:t>Ознакомительно-ориентированный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160" y="3228801"/>
            <a:ext cx="2806328" cy="276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Количество участников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5920" y="1340768"/>
            <a:ext cx="4278668" cy="4976800"/>
          </a:xfrm>
        </p:spPr>
        <p:txBody>
          <a:bodyPr/>
          <a:lstStyle/>
          <a:p>
            <a:r>
              <a:rPr lang="ru-RU" b="1" dirty="0" smtClean="0"/>
              <a:t>Личностные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Парные</a:t>
            </a:r>
            <a:endParaRPr lang="ru-RU" b="1" dirty="0" smtClean="0"/>
          </a:p>
          <a:p>
            <a:pPr marL="82550" indent="0">
              <a:buNone/>
            </a:pPr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Групповые</a:t>
            </a:r>
            <a:endParaRPr lang="ru-RU" b="1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394477"/>
            <a:ext cx="2090910" cy="18722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276932"/>
            <a:ext cx="1002407" cy="2053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221088"/>
            <a:ext cx="2381250" cy="230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Продолжительность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Краткосрочные </a:t>
            </a:r>
            <a:r>
              <a:rPr lang="ru-RU" dirty="0" smtClean="0"/>
              <a:t>		  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(один или несколько уроков);</a:t>
            </a:r>
            <a:endParaRPr lang="ru-RU" dirty="0" smtClean="0"/>
          </a:p>
          <a:p>
            <a:r>
              <a:rPr lang="ru-RU" b="1" dirty="0" smtClean="0"/>
              <a:t>Средней  продолжительности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     (от недели до месяца);</a:t>
            </a:r>
            <a:endParaRPr lang="ru-RU" dirty="0" smtClean="0"/>
          </a:p>
          <a:p>
            <a:r>
              <a:rPr lang="ru-RU" b="1" dirty="0" smtClean="0"/>
              <a:t>Долгосрочные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      (до нескольких месяцев)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76672"/>
            <a:ext cx="2483768" cy="1728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682" y="4804525"/>
            <a:ext cx="2382617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Проект может быть: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4000" b="1" dirty="0" smtClean="0"/>
              <a:t>Итоговый</a:t>
            </a:r>
            <a:endParaRPr lang="ru-RU" sz="4000" b="1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sz="4000" b="1" dirty="0" smtClean="0"/>
              <a:t>Текущий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501008"/>
            <a:ext cx="4876397" cy="2730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Проект – это </a:t>
            </a:r>
            <a:r>
              <a:rPr lang="ru-RU" b="1" dirty="0" smtClean="0">
                <a:solidFill>
                  <a:srgbClr val="C00000"/>
                </a:solidFill>
              </a:rPr>
              <a:t>6 «П»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95536" y="1772816"/>
          <a:ext cx="835292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проектной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Альманах</a:t>
            </a:r>
            <a:endParaRPr lang="ru-RU" dirty="0" smtClean="0"/>
          </a:p>
          <a:p>
            <a:r>
              <a:rPr lang="ru-RU" dirty="0" smtClean="0"/>
              <a:t>Сборник иллюстраций</a:t>
            </a:r>
            <a:endParaRPr lang="ru-RU" dirty="0" smtClean="0"/>
          </a:p>
          <a:p>
            <a:r>
              <a:rPr lang="ru-RU" dirty="0" smtClean="0"/>
              <a:t>Стенгазета</a:t>
            </a:r>
            <a:endParaRPr lang="ru-RU" dirty="0" smtClean="0"/>
          </a:p>
          <a:p>
            <a:r>
              <a:rPr lang="ru-RU" dirty="0" smtClean="0"/>
              <a:t>Киносценарий</a:t>
            </a:r>
            <a:endParaRPr lang="ru-RU" dirty="0" smtClean="0"/>
          </a:p>
          <a:p>
            <a:r>
              <a:rPr lang="ru-RU" dirty="0" smtClean="0"/>
              <a:t>Публикация</a:t>
            </a:r>
            <a:endParaRPr lang="ru-RU" dirty="0" smtClean="0"/>
          </a:p>
          <a:p>
            <a:r>
              <a:rPr lang="ru-RU" dirty="0" smtClean="0"/>
              <a:t>Видео- или слайд- фильм</a:t>
            </a:r>
            <a:endParaRPr lang="ru-RU" dirty="0" smtClean="0"/>
          </a:p>
          <a:p>
            <a:r>
              <a:rPr lang="ru-RU" dirty="0" smtClean="0"/>
              <a:t>Буклет</a:t>
            </a:r>
            <a:endParaRPr lang="ru-RU" dirty="0" smtClean="0"/>
          </a:p>
          <a:p>
            <a:r>
              <a:rPr lang="ru-RU" dirty="0" smtClean="0"/>
              <a:t>Презентация</a:t>
            </a:r>
            <a:endParaRPr lang="ru-RU" dirty="0" smtClean="0"/>
          </a:p>
          <a:p>
            <a:r>
              <a:rPr lang="ru-RU" dirty="0" smtClean="0"/>
              <a:t>Веб-сайт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197" y="203560"/>
            <a:ext cx="2501587" cy="23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Значимость результатов проектной деятельности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Деятельность преподавателя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539552" y="5202057"/>
            <a:ext cx="4038600" cy="1040979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НОСИТЕЛЬ</a:t>
            </a:r>
            <a:endParaRPr lang="ru-RU" b="1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5724128" y="5157192"/>
            <a:ext cx="3168352" cy="1040979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ОРГАНИЗАТОР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УЧАСТНИК</a:t>
            </a:r>
            <a:endParaRPr lang="ru-RU" b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259632" y="5157192"/>
            <a:ext cx="720080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1043608" y="5157192"/>
            <a:ext cx="936104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043608" y="5157192"/>
            <a:ext cx="936104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627876"/>
            <a:ext cx="3312368" cy="3958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4288520" cy="1143000"/>
          </a:xfrm>
        </p:spPr>
        <p:txBody>
          <a:bodyPr/>
          <a:lstStyle/>
          <a:p>
            <a:r>
              <a:rPr lang="ru-RU" dirty="0" smtClean="0"/>
              <a:t>Метод проектов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628800"/>
            <a:ext cx="3971184" cy="4800600"/>
          </a:xfrm>
        </p:spPr>
        <p:txBody>
          <a:bodyPr>
            <a:normAutofit/>
          </a:bodyPr>
          <a:lstStyle/>
          <a:p>
            <a:pPr marL="27305" lvl="0" indent="0">
              <a:buClr>
                <a:srgbClr val="3891A7"/>
              </a:buClr>
              <a:buNone/>
            </a:pPr>
            <a:r>
              <a:rPr lang="ru-RU" sz="2400" b="1" dirty="0">
                <a:solidFill>
                  <a:srgbClr val="4F271C">
                    <a:shade val="30000"/>
                    <a:satMod val="150000"/>
                  </a:srgbClr>
                </a:solidFill>
              </a:rPr>
              <a:t>«Скажи мне - и я забуду, </a:t>
            </a:r>
            <a:br>
              <a:rPr lang="ru-RU" sz="2400" b="1" dirty="0">
                <a:solidFill>
                  <a:srgbClr val="4F271C">
                    <a:shade val="30000"/>
                    <a:satMod val="150000"/>
                  </a:srgbClr>
                </a:solidFill>
              </a:rPr>
            </a:br>
            <a:r>
              <a:rPr lang="ru-RU" sz="2400" b="1" dirty="0">
                <a:solidFill>
                  <a:srgbClr val="4F271C">
                    <a:shade val="30000"/>
                    <a:satMod val="150000"/>
                  </a:srgbClr>
                </a:solidFill>
              </a:rPr>
              <a:t>покажи мне - и я запомню, </a:t>
            </a:r>
            <a:br>
              <a:rPr lang="ru-RU" sz="2400" b="1" dirty="0">
                <a:solidFill>
                  <a:srgbClr val="4F271C">
                    <a:shade val="30000"/>
                    <a:satMod val="150000"/>
                  </a:srgbClr>
                </a:solidFill>
              </a:rPr>
            </a:br>
            <a:r>
              <a:rPr lang="ru-RU" sz="2400" b="1" dirty="0">
                <a:solidFill>
                  <a:srgbClr val="4F271C">
                    <a:shade val="30000"/>
                    <a:satMod val="150000"/>
                  </a:srgbClr>
                </a:solidFill>
              </a:rPr>
              <a:t>вовлеки меня - и я научусь!»</a:t>
            </a:r>
            <a:endParaRPr lang="ru-RU" sz="2400" b="1" dirty="0">
              <a:solidFill>
                <a:srgbClr val="4F271C">
                  <a:shade val="30000"/>
                  <a:satMod val="150000"/>
                </a:srgbClr>
              </a:solidFill>
            </a:endParaRPr>
          </a:p>
          <a:p>
            <a:pPr marL="27305" lvl="0" indent="0">
              <a:buClr>
                <a:srgbClr val="3891A7"/>
              </a:buClr>
              <a:buNone/>
            </a:pPr>
            <a:r>
              <a:rPr lang="ru-RU" sz="2400" b="1" dirty="0">
                <a:solidFill>
                  <a:srgbClr val="4F271C">
                    <a:shade val="30000"/>
                    <a:satMod val="150000"/>
                  </a:srgbClr>
                </a:solidFill>
              </a:rPr>
              <a:t> Китайская пословица </a:t>
            </a:r>
            <a:endParaRPr lang="ru-RU" sz="2400" b="1" dirty="0">
              <a:solidFill>
                <a:srgbClr val="4F271C">
                  <a:shade val="30000"/>
                  <a:satMod val="150000"/>
                </a:srgbClr>
              </a:solidFill>
            </a:endParaRPr>
          </a:p>
          <a:p>
            <a:pPr marL="27305" lvl="0" indent="0">
              <a:buClr>
                <a:srgbClr val="3891A7"/>
              </a:buClr>
              <a:buNone/>
            </a:pPr>
            <a:endParaRPr lang="ru-RU" sz="2400" b="1" dirty="0">
              <a:solidFill>
                <a:srgbClr val="4F271C">
                  <a:shade val="30000"/>
                  <a:satMod val="150000"/>
                </a:srgbClr>
              </a:solidFill>
            </a:endParaRPr>
          </a:p>
          <a:p>
            <a:pPr marL="82550" indent="0">
              <a:buNone/>
            </a:pPr>
            <a:r>
              <a:rPr lang="ru-RU" sz="2400" b="1" dirty="0" smtClean="0"/>
              <a:t>«Знание только тогда знание, когда оно приобретено усилиями своей мысли, а не памятью.»</a:t>
            </a:r>
            <a:endParaRPr lang="ru-RU" sz="2400" b="1" dirty="0" smtClean="0"/>
          </a:p>
          <a:p>
            <a:pPr marL="82550" indent="0">
              <a:buNone/>
            </a:pPr>
            <a:r>
              <a:rPr lang="ru-RU" sz="2400" b="1" dirty="0" smtClean="0"/>
              <a:t>Л. Н. Толстой</a:t>
            </a: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972" y="3284984"/>
            <a:ext cx="3697524" cy="334401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60648"/>
            <a:ext cx="2639179" cy="288032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Параметры внешней оценки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Значимость и актуальность выдвинутых проблем, адекватность их изучаемой тематике</a:t>
            </a:r>
            <a:endParaRPr lang="ru-RU" dirty="0" smtClean="0"/>
          </a:p>
          <a:p>
            <a:r>
              <a:rPr lang="ru-RU" dirty="0" smtClean="0"/>
              <a:t>Корректность используемых методов исследования и методов обработки получаемых результатов</a:t>
            </a:r>
            <a:endParaRPr lang="ru-RU" dirty="0" smtClean="0"/>
          </a:p>
          <a:p>
            <a:r>
              <a:rPr lang="ru-RU" dirty="0" smtClean="0"/>
              <a:t>Активность каждого участника проекта в соответствии с его индивидуальными возможностями</a:t>
            </a:r>
            <a:endParaRPr lang="ru-RU" dirty="0" smtClean="0"/>
          </a:p>
          <a:p>
            <a:r>
              <a:rPr lang="ru-RU" dirty="0" smtClean="0"/>
              <a:t>Коллективный характер принимаемых решений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41816" y="4221088"/>
            <a:ext cx="4710504" cy="19442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ru-RU" sz="3600" b="1" dirty="0" smtClean="0"/>
              <a:t>«Ребенок – не сосуд, который нужно заполнить, </a:t>
            </a:r>
            <a:br>
              <a:rPr lang="ru-RU" sz="3600" b="1" dirty="0" smtClean="0"/>
            </a:br>
            <a:r>
              <a:rPr lang="ru-RU" sz="3600" b="1" dirty="0" smtClean="0"/>
              <a:t>а факел, который нужно зажечь…»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149080"/>
            <a:ext cx="7962904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0" y="1268760"/>
            <a:ext cx="6400800" cy="2286000"/>
          </a:xfrm>
        </p:spPr>
        <p:txBody>
          <a:bodyPr/>
          <a:lstStyle/>
          <a:p>
            <a:r>
              <a:rPr lang="ru-RU" dirty="0"/>
              <a:t>Тема: «Здоровое питание в лицее №554».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83768" y="4365104"/>
            <a:ext cx="6400800" cy="1797744"/>
          </a:xfrm>
        </p:spPr>
        <p:txBody>
          <a:bodyPr/>
          <a:lstStyle/>
          <a:p>
            <a:r>
              <a:rPr lang="ru-RU" dirty="0"/>
              <a:t>Ученики: </a:t>
            </a:r>
            <a:r>
              <a:rPr lang="ru-RU" dirty="0" err="1"/>
              <a:t>Обуховская</a:t>
            </a:r>
            <a:r>
              <a:rPr lang="ru-RU" dirty="0"/>
              <a:t> Дарья, Белова Валерия 7б класс ГБОУ лицей № 554 Приморского </a:t>
            </a:r>
            <a:r>
              <a:rPr lang="ru-RU" dirty="0" smtClean="0"/>
              <a:t>район</a:t>
            </a:r>
            <a:endParaRPr lang="ru-RU" dirty="0" smtClean="0"/>
          </a:p>
          <a:p>
            <a:r>
              <a:rPr lang="ru-RU" dirty="0"/>
              <a:t>Руководитель: Смирнова Т.А., учитель английского языка ГБОУ лицей № 554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Изучить привычки питания учеников лицея №554.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284984"/>
            <a:ext cx="4752528" cy="280831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550" indent="0">
              <a:buNone/>
            </a:pPr>
            <a:r>
              <a:rPr lang="ru-RU" dirty="0"/>
              <a:t>1.	Провести анкетирование и мониторинг питания учеников во время учебного процесса.</a:t>
            </a:r>
            <a:endParaRPr lang="ru-RU" dirty="0"/>
          </a:p>
          <a:p>
            <a:pPr marL="82550" indent="0">
              <a:buNone/>
            </a:pPr>
            <a:r>
              <a:rPr lang="ru-RU" dirty="0"/>
              <a:t>2.	Провести анализ продуктов питания и блюд, предлагаемых столовой и буфетом.</a:t>
            </a:r>
            <a:endParaRPr lang="ru-RU" dirty="0"/>
          </a:p>
          <a:p>
            <a:pPr marL="82550" indent="0">
              <a:buNone/>
            </a:pPr>
            <a:r>
              <a:rPr lang="ru-RU" dirty="0"/>
              <a:t>3.	Разработать сбалансированное меню для столовой и буфета.</a:t>
            </a:r>
            <a:endParaRPr lang="ru-RU" dirty="0"/>
          </a:p>
          <a:p>
            <a:pPr marL="8255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Гипотеза: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821099"/>
            <a:ext cx="7498080" cy="3683496"/>
          </a:xfrm>
        </p:spPr>
        <p:txBody>
          <a:bodyPr/>
          <a:lstStyle/>
          <a:p>
            <a:pPr marL="82550" indent="0">
              <a:buNone/>
            </a:pPr>
            <a:r>
              <a:rPr lang="ru-RU" b="1" dirty="0"/>
              <a:t>Пища</a:t>
            </a:r>
            <a:r>
              <a:rPr lang="ru-RU" dirty="0"/>
              <a:t> – это источник энергии. Правильное и качественное питание формирует иммунитет человека и влияет на состояние его здоровья. Если ученики будут правильно и своевременно питаться, они будут меньше болеть и лучше учиться.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10015"/>
            <a:ext cx="4139952" cy="250291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Ход исследования: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Мониторинг проводился среди учащихся 7 классов в течение </a:t>
            </a:r>
            <a:r>
              <a:rPr lang="ru-RU"/>
              <a:t>марта </a:t>
            </a:r>
            <a:r>
              <a:rPr lang="ru-RU" smtClean="0"/>
              <a:t>2018 </a:t>
            </a:r>
            <a:r>
              <a:rPr lang="ru-RU" dirty="0"/>
              <a:t>года.</a:t>
            </a:r>
            <a:endParaRPr lang="ru-RU" dirty="0"/>
          </a:p>
          <a:p>
            <a:r>
              <a:rPr lang="ru-RU" dirty="0"/>
              <a:t> Мониторинг проводился силами учащихся-волонтеров.</a:t>
            </a:r>
            <a:endParaRPr lang="ru-RU" dirty="0"/>
          </a:p>
          <a:p>
            <a:r>
              <a:rPr lang="ru-RU" dirty="0"/>
              <a:t> Всего было опрошено 50 человек.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70186"/>
          </a:xfrm>
        </p:spPr>
        <p:txBody>
          <a:bodyPr>
            <a:normAutofit fontScale="90000"/>
          </a:bodyPr>
          <a:lstStyle/>
          <a:p>
            <a:r>
              <a:rPr lang="ru-RU" dirty="0"/>
              <a:t> Анализ результатов мониторинга осуществлялся по следующим направлениям: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204864"/>
            <a:ext cx="7498080" cy="4043536"/>
          </a:xfrm>
        </p:spPr>
        <p:txBody>
          <a:bodyPr/>
          <a:lstStyle/>
          <a:p>
            <a:pPr marL="82550" indent="0">
              <a:buNone/>
            </a:pPr>
            <a:r>
              <a:rPr lang="ru-RU" dirty="0"/>
              <a:t>1. Оценка качества работы школьной </a:t>
            </a:r>
            <a:r>
              <a:rPr lang="ru-RU" dirty="0" smtClean="0"/>
              <a:t>столовой</a:t>
            </a:r>
            <a:endParaRPr lang="ru-RU" dirty="0" smtClean="0"/>
          </a:p>
          <a:p>
            <a:endParaRPr lang="ru-RU" dirty="0"/>
          </a:p>
          <a:p>
            <a:pPr marL="82550" indent="0">
              <a:buNone/>
            </a:pPr>
            <a:r>
              <a:rPr lang="ru-RU" dirty="0"/>
              <a:t>2. Оценка уровня культуры питания и навыков гигиены питания: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Оценка качества работы школьной столовой: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/>
              <a:t> услугами школьной столовой регулярно пользуются 98 % учащихся;</a:t>
            </a:r>
            <a:endParaRPr lang="ru-RU" dirty="0"/>
          </a:p>
          <a:p>
            <a:pPr lvl="0"/>
            <a:r>
              <a:rPr lang="ru-RU" dirty="0"/>
              <a:t> положительно оценивают работу школьной столовой 45 % учащихся;</a:t>
            </a:r>
            <a:endParaRPr lang="ru-RU" dirty="0"/>
          </a:p>
          <a:p>
            <a:pPr lvl="0"/>
            <a:r>
              <a:rPr lang="ru-RU" dirty="0"/>
              <a:t> 35% учащихся не успевают воспользоваться услугами буфета из-за больших очередей;</a:t>
            </a:r>
            <a:endParaRPr lang="ru-RU" dirty="0"/>
          </a:p>
          <a:p>
            <a:pPr lvl="0"/>
            <a:r>
              <a:rPr lang="ru-RU" dirty="0"/>
              <a:t>70% учащихся не могут правильно питаться из-за высоких цен на продукты в буфете.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Оценка качества работы школьной столовой: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/>
              <a:t> в среднем  45 % опрошенных считают питание в столовой достаточно разнообразным;</a:t>
            </a:r>
            <a:endParaRPr lang="ru-RU" dirty="0"/>
          </a:p>
          <a:p>
            <a:r>
              <a:rPr lang="ru-RU" dirty="0"/>
              <a:t> 38% респондентов считают, что не всегда продукты питания, предлагаемые школьной столовой, обеспечивают организм школьника всеми необходимыми ресурсами, не только для роста и развития, но и для адаптации к возрастающим школьным нагрузкам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 ПРОЕКТОВ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82550" indent="0">
              <a:buNone/>
            </a:pPr>
            <a:r>
              <a:rPr lang="ru-RU" b="1" dirty="0" smtClean="0"/>
              <a:t>Проект</a:t>
            </a:r>
            <a:r>
              <a:rPr lang="ru-RU" dirty="0" smtClean="0"/>
              <a:t> - это специально организованный учителем и самостоятельно выполняемый детьми комплекс действий, завершающихся созданием продукта, состоящего из объекта труда, изготовленного в процессе проектирования, и его представления в рамках устной или письменной презентации.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Оценка уровня культуры питания и навыков гигиены питания: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режим питания соблюдают только 48% учащихся;</a:t>
            </a:r>
            <a:endParaRPr lang="ru-RU" dirty="0"/>
          </a:p>
          <a:p>
            <a:pPr lvl="0"/>
            <a:r>
              <a:rPr lang="ru-RU" dirty="0"/>
              <a:t> у большинства учащихся сформированы навыки гигиены питания;</a:t>
            </a:r>
            <a:endParaRPr lang="ru-RU" dirty="0"/>
          </a:p>
          <a:p>
            <a:pPr lvl="0"/>
            <a:r>
              <a:rPr lang="ru-RU" dirty="0"/>
              <a:t> пищу «фаст-фуд» и газированные напитки употребляют 69 % респондентов.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 результате исследования были сделаны следующие 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916832"/>
            <a:ext cx="7498080" cy="4069432"/>
          </a:xfrm>
        </p:spPr>
        <p:txBody>
          <a:bodyPr/>
          <a:lstStyle/>
          <a:p>
            <a:pPr lvl="0"/>
            <a:r>
              <a:rPr lang="ru-RU" dirty="0"/>
              <a:t>качество работы столовой, по мнению респондентов, является удовлетворительным, но  нуждается в улучшении путем более полного и разнообразного обслуживания и снижения цен на некоторые продукты.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 результате исследования были сделаны следующие 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2060848"/>
            <a:ext cx="7498080" cy="4285456"/>
          </a:xfrm>
        </p:spPr>
        <p:txBody>
          <a:bodyPr/>
          <a:lstStyle/>
          <a:p>
            <a:pPr lvl="0"/>
            <a:r>
              <a:rPr lang="ru-RU" dirty="0"/>
              <a:t>только  у </a:t>
            </a:r>
            <a:r>
              <a:rPr lang="ru-RU" b="1" dirty="0"/>
              <a:t>50 % </a:t>
            </a:r>
            <a:r>
              <a:rPr lang="ru-RU" dirty="0"/>
              <a:t>учащихся навыки  здорового питания сформированы на уровне устойчивого стереотипа. В связи с этим существует необходимость продолжить работу в этом направлении.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Результаты исследования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  презентация</a:t>
            </a:r>
            <a:r>
              <a:rPr lang="ru-RU" dirty="0" smtClean="0"/>
              <a:t>: </a:t>
            </a:r>
            <a:r>
              <a:rPr lang="ru-RU" dirty="0"/>
              <a:t>«Здоровое питание в лицее №554</a:t>
            </a:r>
            <a:r>
              <a:rPr lang="ru-RU" dirty="0" smtClean="0"/>
              <a:t>»,</a:t>
            </a:r>
            <a:endParaRPr lang="ru-RU" dirty="0" smtClean="0"/>
          </a:p>
          <a:p>
            <a:r>
              <a:rPr lang="ru-RU" b="1" dirty="0" smtClean="0"/>
              <a:t> </a:t>
            </a:r>
            <a:r>
              <a:rPr lang="ru-RU" b="1" dirty="0"/>
              <a:t>видеоматериалы</a:t>
            </a:r>
            <a:r>
              <a:rPr lang="ru-RU" dirty="0"/>
              <a:t>: «Контрольная закупка» для проведения классных часов и  уроков английского языка по данной тематике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Работникам пищеблока были предложены </a:t>
            </a:r>
            <a:r>
              <a:rPr lang="ru-RU" b="1" dirty="0"/>
              <a:t>варианты</a:t>
            </a:r>
            <a:r>
              <a:rPr lang="ru-RU" dirty="0"/>
              <a:t>  </a:t>
            </a:r>
            <a:r>
              <a:rPr lang="ru-RU" b="1" dirty="0"/>
              <a:t>сбалансированного меню </a:t>
            </a:r>
            <a:r>
              <a:rPr lang="ru-RU" dirty="0"/>
              <a:t>для ознакомления и </a:t>
            </a:r>
            <a:r>
              <a:rPr lang="ru-RU" dirty="0" smtClean="0"/>
              <a:t>реализации.</a:t>
            </a:r>
            <a:endParaRPr lang="ru-RU" dirty="0" smtClean="0"/>
          </a:p>
          <a:p>
            <a:r>
              <a:rPr lang="ru-RU" b="1" dirty="0" smtClean="0"/>
              <a:t>стенгазеты</a:t>
            </a:r>
            <a:endParaRPr lang="ru-RU" b="1" dirty="0"/>
          </a:p>
          <a:p>
            <a:pPr marL="82550" indent="0">
              <a:buNone/>
            </a:pPr>
            <a:r>
              <a:rPr lang="ru-RU" b="1" dirty="0"/>
              <a:t> 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5250"/>
            <a:ext cx="7010400" cy="66675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09" y="0"/>
            <a:ext cx="876878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320" y="476672"/>
            <a:ext cx="7704856" cy="1728192"/>
          </a:xfrm>
        </p:spPr>
        <p:txBody>
          <a:bodyPr>
            <a:normAutofit/>
          </a:bodyPr>
          <a:lstStyle/>
          <a:p>
            <a:r>
              <a:rPr lang="ru-RU" dirty="0" smtClean="0"/>
              <a:t>Алгоритм проектирования</a:t>
            </a:r>
            <a:br>
              <a:rPr lang="ru-RU" dirty="0" smtClean="0"/>
            </a:br>
            <a:r>
              <a:rPr lang="ru-RU" sz="3100" dirty="0" smtClean="0"/>
              <a:t>(как метод образовательной деятельности)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1"/>
            <a:ext cx="8229600" cy="288032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ятиугольник 4"/>
          <p:cNvSpPr/>
          <p:nvPr/>
        </p:nvSpPr>
        <p:spPr>
          <a:xfrm>
            <a:off x="611560" y="3284986"/>
            <a:ext cx="2562584" cy="1270550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замысел</a:t>
            </a:r>
            <a:endParaRPr lang="ru-RU" sz="2800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3525416" y="3321322"/>
            <a:ext cx="2448272" cy="1246430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реализация</a:t>
            </a:r>
            <a:endParaRPr lang="ru-RU" sz="2800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6300192" y="3284984"/>
            <a:ext cx="2304256" cy="1216704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рефлексия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79925"/>
            <a:ext cx="6952816" cy="922114"/>
          </a:xfrm>
        </p:spPr>
        <p:txBody>
          <a:bodyPr/>
          <a:lstStyle/>
          <a:p>
            <a:r>
              <a:rPr lang="ru-RU" dirty="0" smtClean="0"/>
              <a:t>Цели проектного обучения: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348880"/>
            <a:ext cx="7498080" cy="414144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Развитие исследовательских навыков у учащихся; </a:t>
            </a:r>
            <a:endParaRPr lang="ru-RU" dirty="0" smtClean="0"/>
          </a:p>
          <a:p>
            <a:r>
              <a:rPr lang="ru-RU" dirty="0" smtClean="0"/>
              <a:t>Развитие умений творчески подходить к способу подачи </a:t>
            </a:r>
            <a:r>
              <a:rPr lang="ru-RU" dirty="0"/>
              <a:t>м</a:t>
            </a:r>
            <a:r>
              <a:rPr lang="ru-RU" dirty="0" smtClean="0"/>
              <a:t>атериала; </a:t>
            </a:r>
            <a:endParaRPr lang="ru-RU" dirty="0" smtClean="0"/>
          </a:p>
          <a:p>
            <a:r>
              <a:rPr lang="ru-RU" dirty="0" smtClean="0"/>
              <a:t>Развитие умений ориентироваться в информационном пространстве;</a:t>
            </a:r>
            <a:endParaRPr lang="ru-RU" dirty="0" smtClean="0"/>
          </a:p>
          <a:p>
            <a:r>
              <a:rPr lang="ru-RU" dirty="0" smtClean="0"/>
              <a:t> Развитие критического мышления, умения искать пути решения поставленной задачи.</a:t>
            </a:r>
            <a:endParaRPr lang="ru-RU" dirty="0" smtClean="0"/>
          </a:p>
          <a:p>
            <a:r>
              <a:rPr lang="ru-RU" dirty="0" smtClean="0"/>
              <a:t>Развитие «командного дух», «чувства локтя»; коммуникабельности и умения сотрудничать.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04664"/>
            <a:ext cx="4104456" cy="10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5068" y="26064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требования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2392" y="932656"/>
            <a:ext cx="7498080" cy="4800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Наличие значимой в исследовательском, творческом плане проблемы;</a:t>
            </a:r>
            <a:endParaRPr lang="ru-RU" dirty="0" smtClean="0"/>
          </a:p>
          <a:p>
            <a:r>
              <a:rPr lang="ru-RU" dirty="0" smtClean="0"/>
              <a:t>Структурирование содержательной части проекта;</a:t>
            </a:r>
            <a:endParaRPr lang="ru-RU" dirty="0" smtClean="0"/>
          </a:p>
          <a:p>
            <a:r>
              <a:rPr lang="ru-RU" dirty="0" smtClean="0"/>
              <a:t>Практическая, теоретическая, познавательная значимость предполагаемых результатов;</a:t>
            </a:r>
            <a:endParaRPr lang="ru-RU" dirty="0" smtClean="0"/>
          </a:p>
          <a:p>
            <a:r>
              <a:rPr lang="ru-RU" dirty="0" smtClean="0"/>
              <a:t>Самостоятельная индивидуальная (парная или групповая) деятельность;</a:t>
            </a:r>
            <a:endParaRPr lang="ru-RU" dirty="0" smtClean="0"/>
          </a:p>
          <a:p>
            <a:r>
              <a:rPr lang="ru-RU" dirty="0" smtClean="0"/>
              <a:t>Использование исследовательских методов. </a:t>
            </a:r>
            <a:endParaRPr lang="ru-RU" dirty="0" smtClean="0"/>
          </a:p>
          <a:p>
            <a:pPr marL="8255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5279410"/>
            <a:ext cx="5832648" cy="14847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240" y="5431810"/>
            <a:ext cx="5832648" cy="1484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612" y="9312"/>
            <a:ext cx="7272808" cy="85010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Сущность метода проектов</a:t>
            </a:r>
            <a:endParaRPr lang="ru-RU" sz="400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</p:nvPr>
        </p:nvGraphicFramePr>
        <p:xfrm>
          <a:off x="497160" y="1052736"/>
          <a:ext cx="8229600" cy="5522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cxnSp>
        <p:nvCxnSpPr>
          <p:cNvPr id="13" name="Прямая со стрелкой 12"/>
          <p:cNvCxnSpPr/>
          <p:nvPr/>
        </p:nvCxnSpPr>
        <p:spPr>
          <a:xfrm>
            <a:off x="3131840" y="1448780"/>
            <a:ext cx="29883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131840" y="1563942"/>
            <a:ext cx="2988332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4121950" y="1717432"/>
            <a:ext cx="2088232" cy="2592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121950" y="4567076"/>
            <a:ext cx="1998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635896" y="5805264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907704" y="2212014"/>
            <a:ext cx="0" cy="352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907704" y="3861048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907704" y="5229200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4864585" cy="13541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ТИПОЛОГИЯ</a:t>
            </a:r>
            <a:br>
              <a:rPr lang="ru-RU" dirty="0" smtClean="0"/>
            </a:br>
            <a:r>
              <a:rPr lang="ru-RU" dirty="0" smtClean="0"/>
              <a:t>(классификация)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9697" y="1916832"/>
            <a:ext cx="7498080" cy="4187552"/>
          </a:xfrm>
        </p:spPr>
        <p:txBody>
          <a:bodyPr/>
          <a:lstStyle/>
          <a:p>
            <a:r>
              <a:rPr lang="ru-RU" dirty="0" smtClean="0"/>
              <a:t>Характер контактов</a:t>
            </a:r>
            <a:endParaRPr lang="ru-RU" dirty="0" smtClean="0"/>
          </a:p>
          <a:p>
            <a:r>
              <a:rPr lang="ru-RU" dirty="0" smtClean="0"/>
              <a:t>Характер координации</a:t>
            </a:r>
            <a:endParaRPr lang="ru-RU" dirty="0" smtClean="0"/>
          </a:p>
          <a:p>
            <a:r>
              <a:rPr lang="ru-RU" dirty="0" smtClean="0"/>
              <a:t>Предметно-содержательная область</a:t>
            </a:r>
            <a:endParaRPr lang="ru-RU" dirty="0" smtClean="0"/>
          </a:p>
          <a:p>
            <a:r>
              <a:rPr lang="ru-RU" dirty="0" smtClean="0"/>
              <a:t>Доминирующий метод деятельности</a:t>
            </a:r>
            <a:endParaRPr lang="ru-RU" dirty="0" smtClean="0"/>
          </a:p>
          <a:p>
            <a:r>
              <a:rPr lang="ru-RU" dirty="0" smtClean="0"/>
              <a:t>Количество участников</a:t>
            </a:r>
            <a:endParaRPr lang="ru-RU" dirty="0" smtClean="0"/>
          </a:p>
          <a:p>
            <a:r>
              <a:rPr lang="ru-RU" dirty="0" smtClean="0"/>
              <a:t>Продолжительность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3" y="4666382"/>
            <a:ext cx="2664295" cy="21916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5" y="188640"/>
            <a:ext cx="2426873" cy="20162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 контактов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dirty="0" smtClean="0"/>
              <a:t>Внутренние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 (среди участников класса, школы, города, региона одной страны);</a:t>
            </a:r>
            <a:endParaRPr lang="ru-RU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smtClean="0"/>
              <a:t>Международные</a:t>
            </a:r>
            <a:endParaRPr lang="ru-RU" b="1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(среди участников класса, школы, города, региона  разных стран)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073" y="4797152"/>
            <a:ext cx="3901440" cy="1789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5686</Words>
  <Application>WPS Presentation</Application>
  <PresentationFormat>Экран (4:3)</PresentationFormat>
  <Paragraphs>218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SimSun</vt:lpstr>
      <vt:lpstr>Wingdings</vt:lpstr>
      <vt:lpstr>Wingdings 2</vt:lpstr>
      <vt:lpstr>Verdana</vt:lpstr>
      <vt:lpstr>Gill Sans MT</vt:lpstr>
      <vt:lpstr>Corbel</vt:lpstr>
      <vt:lpstr>Microsoft YaHei</vt:lpstr>
      <vt:lpstr>Arial Unicode MS</vt:lpstr>
      <vt:lpstr>Calibri</vt:lpstr>
      <vt:lpstr>Солнцестояние</vt:lpstr>
      <vt:lpstr>МЕТОД ПРОЕКТОВ</vt:lpstr>
      <vt:lpstr>Метод проектов</vt:lpstr>
      <vt:lpstr>МЕТОД ПРОЕКТОВ</vt:lpstr>
      <vt:lpstr>Алгоритм проектирования (как метод образовательной деятельности)</vt:lpstr>
      <vt:lpstr>Цели проектного обучения:</vt:lpstr>
      <vt:lpstr>Основные требования </vt:lpstr>
      <vt:lpstr>Сущность метода проектов</vt:lpstr>
      <vt:lpstr>ТИПОЛОГИЯ (классификация)</vt:lpstr>
      <vt:lpstr>Характер контактов</vt:lpstr>
      <vt:lpstr>Координация</vt:lpstr>
      <vt:lpstr>Предметно - содержательная область</vt:lpstr>
      <vt:lpstr>Доминирующий   метод</vt:lpstr>
      <vt:lpstr>Количество участников</vt:lpstr>
      <vt:lpstr>Продолжительность</vt:lpstr>
      <vt:lpstr>Проект может быть:</vt:lpstr>
      <vt:lpstr>Проект – это 6 «П»</vt:lpstr>
      <vt:lpstr>Результаты проектной деятельности</vt:lpstr>
      <vt:lpstr>Значимость результатов проектной деятельности</vt:lpstr>
      <vt:lpstr>Деятельность преподавателя</vt:lpstr>
      <vt:lpstr>Параметры внешней оценки </vt:lpstr>
      <vt:lpstr>PowerPoint 演示文稿</vt:lpstr>
      <vt:lpstr>Тема: «Здоровое питание в лицее №554».</vt:lpstr>
      <vt:lpstr>Цель:</vt:lpstr>
      <vt:lpstr>Задачи:</vt:lpstr>
      <vt:lpstr>Гипотеза:</vt:lpstr>
      <vt:lpstr>Ход исследования:</vt:lpstr>
      <vt:lpstr> Анализ результатов мониторинга осуществлялся по следующим направлениям:</vt:lpstr>
      <vt:lpstr>Оценка качества работы школьной столовой:</vt:lpstr>
      <vt:lpstr>Оценка качества работы школьной столовой:</vt:lpstr>
      <vt:lpstr>Оценка уровня культуры питания и навыков гигиены питания:</vt:lpstr>
      <vt:lpstr>В результате исследования были сделаны следующие выводы:</vt:lpstr>
      <vt:lpstr>В результате исследования были сделаны следующие выводы:</vt:lpstr>
      <vt:lpstr>Результаты исследования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Derty-Line</cp:lastModifiedBy>
  <cp:revision>122</cp:revision>
  <dcterms:created xsi:type="dcterms:W3CDTF">2016-11-13T04:31:00Z</dcterms:created>
  <dcterms:modified xsi:type="dcterms:W3CDTF">2022-03-10T11:45:15Z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16CE2EEF55FC4F6A803190D71A7B4133</vt:lpwstr>
  </property>
  <property fmtid="{D5CDD505-2E9C-101B-9397-08002B2CF9AE}" pid="3" name="KSOProductBuildVer">
    <vt:lpwstr>1049-11.2.0.10463</vt:lpwstr>
  </property>
</Properties>
</file>