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69" r:id="rId4"/>
    <p:sldId id="267" r:id="rId5"/>
    <p:sldId id="257" r:id="rId6"/>
    <p:sldId id="268" r:id="rId7"/>
    <p:sldId id="258" r:id="rId8"/>
    <p:sldId id="259" r:id="rId9"/>
    <p:sldId id="260" r:id="rId10"/>
    <p:sldId id="261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800" b="1" i="1" dirty="0" smtClean="0"/>
              <a:t>Виды и формы бизнеса</a:t>
            </a:r>
            <a:endParaRPr lang="ru-RU" sz="88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29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48680"/>
            <a:ext cx="800323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93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П.11,  </a:t>
            </a:r>
            <a:r>
              <a:rPr lang="ru-RU" dirty="0" err="1" smtClean="0"/>
              <a:t>р.т</a:t>
            </a:r>
            <a:r>
              <a:rPr lang="ru-RU" dirty="0" smtClean="0"/>
              <a:t>.     </a:t>
            </a:r>
          </a:p>
          <a:p>
            <a:r>
              <a:rPr lang="ru-RU" sz="4800" b="1" dirty="0" smtClean="0"/>
              <a:t>Сообщение </a:t>
            </a:r>
            <a:r>
              <a:rPr lang="en-US" sz="4800" b="1" dirty="0" smtClean="0"/>
              <a:t>“</a:t>
            </a:r>
            <a:r>
              <a:rPr lang="ru-RU" sz="4800" b="1" dirty="0" smtClean="0"/>
              <a:t>Бизнесмены </a:t>
            </a:r>
            <a:r>
              <a:rPr lang="ru-RU" sz="4800" b="1" dirty="0" smtClean="0"/>
              <a:t>Липецкой области</a:t>
            </a:r>
            <a:r>
              <a:rPr lang="en-US" sz="4800" b="1" dirty="0" smtClean="0"/>
              <a:t>”</a:t>
            </a:r>
            <a:r>
              <a:rPr lang="ru-RU" sz="4800" b="1" dirty="0" smtClean="0"/>
              <a:t>                                                                                              </a:t>
            </a:r>
            <a:endParaRPr lang="ru-RU" sz="4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Домашнее задание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60280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7" cy="5112568"/>
          </a:xfrm>
        </p:spPr>
        <p:txBody>
          <a:bodyPr>
            <a:normAutofit lnSpcReduction="10000"/>
          </a:bodyPr>
          <a:lstStyle/>
          <a:p>
            <a:r>
              <a:rPr lang="ru-RU" sz="3200" b="1" i="1" dirty="0" smtClean="0"/>
              <a:t>1) узнали</a:t>
            </a:r>
            <a:r>
              <a:rPr lang="en-US" sz="3200" b="1" i="1" dirty="0" smtClean="0"/>
              <a:t>: </a:t>
            </a:r>
            <a:r>
              <a:rPr lang="ru-RU" sz="3200" b="1" i="1" dirty="0" smtClean="0"/>
              <a:t>бизнес (1), индивидуальное предпринимательство (1), товарищество (1), акционерное общество (1)</a:t>
            </a:r>
          </a:p>
          <a:p>
            <a:r>
              <a:rPr lang="ru-RU" sz="3200" b="1" i="1" dirty="0" smtClean="0"/>
              <a:t>2) научились</a:t>
            </a:r>
            <a:r>
              <a:rPr lang="en-US" sz="3200" b="1" i="1" dirty="0" smtClean="0"/>
              <a:t>:</a:t>
            </a:r>
            <a:r>
              <a:rPr lang="ru-RU" sz="3200" b="1" i="1" dirty="0" smtClean="0"/>
              <a:t> определять вид бизнеса (1), форму бизнеса (1)</a:t>
            </a:r>
          </a:p>
          <a:p>
            <a:r>
              <a:rPr lang="ru-RU" sz="3200" b="1" i="1" dirty="0" smtClean="0"/>
              <a:t>3) придумали идеи для бизнеса (1)</a:t>
            </a:r>
          </a:p>
          <a:p>
            <a:r>
              <a:rPr lang="ru-RU" sz="3200" b="1" i="1" dirty="0" smtClean="0"/>
              <a:t>4) работали в группе или паре (1)</a:t>
            </a:r>
          </a:p>
          <a:p>
            <a:pPr marL="0" indent="0">
              <a:buNone/>
            </a:pPr>
            <a:endParaRPr lang="ru-RU" sz="3200" b="1" i="1" dirty="0" smtClean="0"/>
          </a:p>
          <a:p>
            <a:r>
              <a:rPr lang="ru-RU" sz="3200" b="1" i="1" dirty="0" smtClean="0"/>
              <a:t>Итого</a:t>
            </a:r>
            <a:r>
              <a:rPr lang="en-US" sz="3200" b="1" i="1" dirty="0" smtClean="0"/>
              <a:t>: </a:t>
            </a:r>
            <a:r>
              <a:rPr lang="ru-RU" sz="3200" b="1" i="1" dirty="0" smtClean="0"/>
              <a:t>п.1-3 8 баллов -отлично, 6-7 баллов-хорошо, 4-5балла -удовлетворительно </a:t>
            </a:r>
            <a:endParaRPr lang="ru-RU" sz="32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Самооценивание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003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28092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907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756084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325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8064896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23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712879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87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064896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653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424936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308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352928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106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103</TotalTime>
  <Words>87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Виды и формы бизнеса</vt:lpstr>
      <vt:lpstr>Самооценивание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и формы бизнеса</dc:title>
  <dc:creator>Компьютер</dc:creator>
  <cp:lastModifiedBy>Компьютер</cp:lastModifiedBy>
  <cp:revision>9</cp:revision>
  <dcterms:created xsi:type="dcterms:W3CDTF">2019-03-15T02:30:04Z</dcterms:created>
  <dcterms:modified xsi:type="dcterms:W3CDTF">2022-04-10T16:45:40Z</dcterms:modified>
</cp:coreProperties>
</file>