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sldIdLst>
    <p:sldId id="284" r:id="rId2"/>
    <p:sldId id="275" r:id="rId3"/>
    <p:sldId id="303" r:id="rId4"/>
    <p:sldId id="258" r:id="rId5"/>
    <p:sldId id="302" r:id="rId6"/>
    <p:sldId id="280" r:id="rId7"/>
    <p:sldId id="261" r:id="rId8"/>
    <p:sldId id="304" r:id="rId9"/>
    <p:sldId id="301" r:id="rId10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410" y="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21507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8188" cy="531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8187" cy="531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8188" cy="531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62033B09-B801-4E8D-9BA7-3C3E0A6AB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332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747F7-CC63-4411-A8F8-53684A181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C05F3-2CA5-4084-BFFC-A087EB9E4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4088" y="301625"/>
            <a:ext cx="2266950" cy="645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8450" cy="645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91CB7-82A8-4A0E-B97D-BE9ACAF8A9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5165A-CFAD-4C79-85FD-FA6DB5B88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F81DF-5FFB-4A96-997A-685839411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7700" cy="4986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4F127-827F-47D2-B981-514457FD8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7ABDB-7CE0-4247-B546-1F3BA1334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A0056-8EFC-46E3-8613-0CBD5863F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45A8B-B575-4073-BB47-E6CC63022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ACE5F-759E-46BC-A079-258F4E472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D1502-2873-4926-8ED4-81A72E9FB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7800" cy="1258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7800" cy="498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4737" cy="517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2463" cy="517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4737" cy="517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339E1E8F-A4D3-41B8-A70A-2763AA82F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-128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51880" y="1331565"/>
            <a:ext cx="7486481" cy="215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7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Кто такие казаки?</a:t>
            </a:r>
            <a:endParaRPr lang="ru-RU" sz="72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MS Gothic" charset="-128"/>
            </a:endParaRPr>
          </a:p>
        </p:txBody>
      </p:sp>
      <p:sp>
        <p:nvSpPr>
          <p:cNvPr id="2" name="AutoShape 2" descr="Как казаки своих детей воспитывали | Синодальный комитет по взаимодействию  с казачеств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048" y="3707829"/>
            <a:ext cx="482534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856" y="971525"/>
            <a:ext cx="2495550" cy="182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0525" y="2408026"/>
            <a:ext cx="3975379" cy="31756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714" y="762321"/>
            <a:ext cx="3240198" cy="20380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481" y="4787949"/>
            <a:ext cx="3073000" cy="19655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0472" y="4446030"/>
            <a:ext cx="2998503" cy="23074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Казачье </a:t>
            </a:r>
            <a:r>
              <a:rPr lang="ru-RU" b="1" dirty="0">
                <a:solidFill>
                  <a:srgbClr val="C00000"/>
                </a:solidFill>
              </a:rPr>
              <a:t>подворье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244" y="1553582"/>
            <a:ext cx="8449788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9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850" y="5364163"/>
            <a:ext cx="19018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840" y="848469"/>
            <a:ext cx="3183784" cy="17888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5280" y="2635627"/>
            <a:ext cx="3325911" cy="22132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0392" y="984564"/>
            <a:ext cx="3259063" cy="24411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167" y="4416013"/>
            <a:ext cx="3550625" cy="26595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5936" y="4846512"/>
            <a:ext cx="3600400" cy="23959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312" y="865554"/>
            <a:ext cx="4552306" cy="302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49601"/>
          <a:stretch/>
        </p:blipFill>
        <p:spPr>
          <a:xfrm>
            <a:off x="863848" y="899517"/>
            <a:ext cx="2952328" cy="32804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2009" y="4179927"/>
            <a:ext cx="4104456" cy="273132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96448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Украина - векторный клипарт - artalbum.org.u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12" y="4859957"/>
            <a:ext cx="1691758" cy="232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92040" y="755501"/>
            <a:ext cx="5688632" cy="1466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+mn-lt"/>
              </a:rPr>
              <a:t>Есаул –помощник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+mn-lt"/>
              </a:rPr>
              <a:t>Атамана</a:t>
            </a:r>
            <a:endParaRPr lang="ru-RU" sz="48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549" y="3775074"/>
            <a:ext cx="76771" cy="767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326" y="2257350"/>
            <a:ext cx="2474292" cy="289063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4608" y="1691605"/>
            <a:ext cx="2711758" cy="2847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3261" y="2281919"/>
            <a:ext cx="3084054" cy="4332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3928" y="467469"/>
            <a:ext cx="7632848" cy="10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Пословицы и поговорки о казаках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3641" b="4724"/>
          <a:stretch/>
        </p:blipFill>
        <p:spPr>
          <a:xfrm>
            <a:off x="1223888" y="1475694"/>
            <a:ext cx="8172400" cy="5616625"/>
          </a:xfrm>
          <a:prstGeom prst="rect">
            <a:avLst/>
          </a:prstGeom>
        </p:spPr>
      </p:pic>
      <p:pic>
        <p:nvPicPr>
          <p:cNvPr id="3" name="Picture 6" descr="Новости МБДОУ &quot;Центр - детский сад 46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" y="179437"/>
            <a:ext cx="1828815" cy="230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993"/>
          <a:stretch/>
        </p:blipFill>
        <p:spPr>
          <a:xfrm>
            <a:off x="1007863" y="647489"/>
            <a:ext cx="8233465" cy="630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7118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928" y="1763613"/>
            <a:ext cx="6905928" cy="416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872" y="755501"/>
            <a:ext cx="8003538" cy="86517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Спасибо за внимание!</a:t>
            </a:r>
          </a:p>
        </p:txBody>
      </p:sp>
      <p:pic>
        <p:nvPicPr>
          <p:cNvPr id="6" name="Picture 6" descr="Новости МБДОУ &quot;Центр - детский сад 46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7909"/>
            <a:ext cx="2304256" cy="290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Украина - векторный клипарт - artalbum.org.u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600" y="4211885"/>
            <a:ext cx="2232248" cy="306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41261</TotalTime>
  <Words>17</Words>
  <Application>Microsoft Office PowerPoint</Application>
  <PresentationFormat>Произвольный</PresentationFormat>
  <Paragraphs>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MS Gothic</vt:lpstr>
      <vt:lpstr>Arial</vt:lpstr>
      <vt:lpstr>Arial Unicode MS</vt:lpstr>
      <vt:lpstr>Times New Roman</vt:lpstr>
      <vt:lpstr>Тема Office</vt:lpstr>
      <vt:lpstr>Презентация PowerPoint</vt:lpstr>
      <vt:lpstr>Презентация PowerPoint</vt:lpstr>
      <vt:lpstr> Казачье подворье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Бондаренко Светлана</dc:creator>
  <cp:lastModifiedBy>Пользователь</cp:lastModifiedBy>
  <cp:revision>421</cp:revision>
  <cp:lastPrinted>1601-01-01T00:00:00Z</cp:lastPrinted>
  <dcterms:created xsi:type="dcterms:W3CDTF">2010-10-20T12:13:29Z</dcterms:created>
  <dcterms:modified xsi:type="dcterms:W3CDTF">2021-02-03T09:05:54Z</dcterms:modified>
</cp:coreProperties>
</file>