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73" r:id="rId4"/>
    <p:sldId id="265" r:id="rId5"/>
    <p:sldId id="266" r:id="rId6"/>
    <p:sldId id="260" r:id="rId7"/>
    <p:sldId id="259" r:id="rId8"/>
    <p:sldId id="257" r:id="rId9"/>
    <p:sldId id="263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776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820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61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044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818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2108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35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30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669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6322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523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713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053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840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1430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07ECF-D620-4912-9FF6-30F3AD9CE3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7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072BC-E733-437F-A599-E218DE994FB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5069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A24807-9FD6-4483-B638-D0B87C0CFEF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3583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C2C81-80BF-4A0E-92C1-DD8F8A77EBE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97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BF98E-6381-4EC1-ABE9-8390F6037E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487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0EED0-3C2C-4F13-B748-AF52C793637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93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D15FA-5B8D-432D-9D7E-4F363F0277D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016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995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4D6680-DE21-435D-B795-8169010F0B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4101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D8817-DB26-4AC2-B396-8CBEE1CBC57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4524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9108E-6985-40F8-9040-116465C1443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5375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D8346-8544-471E-9ECE-2388679CAD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516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879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395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866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37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10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01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633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F7A99-5A68-424A-B417-0E4A9EFED2D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116CC-F0A5-4616-A9F5-56825DCF31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3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4DED07-91C0-4756-83F3-AADDC65E36B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56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hyperlink" Target="https://yandex.ru/images/search?pos=1&amp;img_url=https://turizm.ivanovoobl.ru/upload/iblock/8de/8ded68f6b190240fadcea1b98c4f9c38.jpg&amp;text=%D1%84%D0%BE%D1%82%D0%BE+%D1%8F%D0%BA%D0%BE%D0%B2%D0%BB%D0%B5%D0%B2%D1%81%D0%BA%D0%BE%D0%B3%D0%BE+%D0%BA%D0%BE%D0%BC%D0%B1%D0%B8%D0%BD%D0%B0%D1%82%D0%B0+%D0%BF%D1%80%D0%B8%D0%B2%D0%BE%D0%BB%D0%B6%D1%81%D0%BA&amp;lr=128735&amp;rpt=simage&amp;source=wiz" TargetMode="Externa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" y="0"/>
            <a:ext cx="9144000" cy="683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347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937" y="0"/>
            <a:ext cx="89321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Памятник погибшим </a:t>
            </a:r>
            <a:r>
              <a:rPr lang="ru-RU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приволжанам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годы Великой Отечественной войны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56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6021288"/>
            <a:ext cx="5652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Сквер и спорткомплекс 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6242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https://andrew-foto.ru/andrew-foto/fly/large/img_13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077" y="338753"/>
            <a:ext cx="51858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/>
                <a:ea typeface="Calibri"/>
              </a:rPr>
              <a:t> Василевская фабрика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106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3.infourok.ru/uploads/ex/00e1/00008998-e5b4d225/img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504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4"/>
          <a:stretch/>
        </p:blipFill>
        <p:spPr>
          <a:xfrm>
            <a:off x="3827170" y="2369729"/>
            <a:ext cx="2952328" cy="1127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5"/>
          <a:stretch/>
        </p:blipFill>
        <p:spPr bwMode="auto">
          <a:xfrm>
            <a:off x="2151375" y="4763971"/>
            <a:ext cx="2591920" cy="690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71966" y="4254268"/>
            <a:ext cx="8627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6577" y="3789550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i-FI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ОРУДНОМ</a:t>
            </a:r>
            <a:br>
              <a:rPr lang="fi-FI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i-FI" dirty="0" smtClean="0">
                <a:solidFill>
                  <a:srgbClr val="000000"/>
                </a:solidFill>
              </a:rPr>
              <a:t/>
            </a:r>
            <a:br>
              <a:rPr lang="fi-FI" dirty="0" smtClean="0">
                <a:solidFill>
                  <a:srgbClr val="000000"/>
                </a:solidFill>
              </a:rPr>
            </a:br>
            <a:r>
              <a:rPr lang="fi-FI" dirty="0" smtClean="0">
                <a:solidFill>
                  <a:srgbClr val="000000"/>
                </a:solidFill>
              </a:rPr>
              <a:t/>
            </a:r>
            <a:br>
              <a:rPr lang="fi-FI" dirty="0" smtClean="0">
                <a:solidFill>
                  <a:srgbClr val="000000"/>
                </a:solidFill>
              </a:rPr>
            </a:b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51375" y="3556502"/>
            <a:ext cx="10615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5" t="392678" r="7447" b="-317807"/>
          <a:stretch/>
        </p:blipFill>
        <p:spPr bwMode="auto">
          <a:xfrm>
            <a:off x="2843808" y="5324168"/>
            <a:ext cx="3375021" cy="191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6" t="37314" r="26970" b="18509"/>
          <a:stretch/>
        </p:blipFill>
        <p:spPr bwMode="auto">
          <a:xfrm>
            <a:off x="2280046" y="2432751"/>
            <a:ext cx="1464401" cy="1187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17247" y="1869034"/>
            <a:ext cx="257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9586" y="1865022"/>
            <a:ext cx="4154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86316" y="1869033"/>
            <a:ext cx="4154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49554" y="1412776"/>
            <a:ext cx="6844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Экскурсия по родному городу 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14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Прямая со стрелкой 29"/>
          <p:cNvCxnSpPr/>
          <p:nvPr/>
        </p:nvCxnSpPr>
        <p:spPr>
          <a:xfrm flipV="1">
            <a:off x="4974450" y="1463557"/>
            <a:ext cx="317630" cy="26638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Рисунок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" y="0"/>
            <a:ext cx="9144000" cy="6857999"/>
          </a:xfrm>
          <a:prstGeom prst="rect">
            <a:avLst/>
          </a:prstGeom>
        </p:spPr>
      </p:pic>
      <p:cxnSp>
        <p:nvCxnSpPr>
          <p:cNvPr id="47" name="Прямая со стрелкой 46"/>
          <p:cNvCxnSpPr/>
          <p:nvPr/>
        </p:nvCxnSpPr>
        <p:spPr>
          <a:xfrm flipH="1" flipV="1">
            <a:off x="3275856" y="4797152"/>
            <a:ext cx="1857409" cy="15844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3291803" y="3383785"/>
            <a:ext cx="108012" cy="14826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 flipV="1">
            <a:off x="1491603" y="2338039"/>
            <a:ext cx="1908212" cy="129520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1285457" y="1748471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1643691" y="2338039"/>
            <a:ext cx="1756124" cy="114341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V="1">
            <a:off x="3429136" y="1332532"/>
            <a:ext cx="350776" cy="205125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H="1" flipV="1">
            <a:off x="2267744" y="836714"/>
            <a:ext cx="1336780" cy="62684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2360017" y="830880"/>
            <a:ext cx="1720702" cy="63267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3995936" y="1463557"/>
            <a:ext cx="1137329" cy="152208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5133265" y="2564905"/>
            <a:ext cx="302831" cy="34484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>
            <a:off x="5284680" y="2632660"/>
            <a:ext cx="151416" cy="48641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5406619" y="3119078"/>
            <a:ext cx="965581" cy="71632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>
            <a:off x="6372200" y="3835399"/>
            <a:ext cx="490010" cy="10309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 flipH="1">
            <a:off x="5206026" y="4816167"/>
            <a:ext cx="1656184" cy="158417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1987816" y="344304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387267" y="198409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525936" y="312751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392210" y="312751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065251" y="5445224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6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894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mg-fotki.yandex.ru/get/4203/200418627.ea/0_150bdf_b0807bcb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566" y="1484784"/>
            <a:ext cx="6120680" cy="390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88469" y="620688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3  4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190443" y="578293"/>
            <a:ext cx="1018106" cy="98546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16008" y="91596"/>
            <a:ext cx="4107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2683" y="-293590"/>
            <a:ext cx="4667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92280" y="5157192"/>
            <a:ext cx="14948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Таха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99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lipart-db.ru/file_content/rastr/balloon_00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2166">
            <a:off x="611560" y="2996952"/>
            <a:ext cx="316835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03.kakprosto.ru/images/article/2017/3/2/74201_58b859375734b58b859375738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04864"/>
            <a:ext cx="5098829" cy="479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69581" y="1844823"/>
            <a:ext cx="4411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161281" y="1633377"/>
            <a:ext cx="4411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97894" y="260648"/>
            <a:ext cx="2011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Шача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4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2b77006358f4d418da8b99e635233e38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91" y="3645024"/>
            <a:ext cx="4392488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playcast.ru/uploads/2017/02/11/2160947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079" y="3356992"/>
            <a:ext cx="3456384" cy="271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1656" y="2439467"/>
            <a:ext cx="4411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07413" y="2437655"/>
            <a:ext cx="4411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30082" y="2413603"/>
            <a:ext cx="4411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2695272"/>
            <a:ext cx="4411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5974967" y="2695271"/>
            <a:ext cx="6863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32295" y="332656"/>
            <a:ext cx="149868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Теза</a:t>
            </a:r>
          </a:p>
        </p:txBody>
      </p:sp>
    </p:spTree>
    <p:extLst>
      <p:ext uri="{BB962C8B-B14F-4D97-AF65-F5344CB8AC3E}">
        <p14:creationId xmlns:p14="http://schemas.microsoft.com/office/powerpoint/2010/main" val="102346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589240"/>
            <a:ext cx="33287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Карачиха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6" descr="https://pescuit-la-balta.ro/wp-content/uploads/caras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pescuit-la-balta.ro/wp-content/uploads/caras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pescuit-la-balta.ro/wp-content/uploads/caras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3" name="Picture 19" descr="https://fishing-kst.3dn.ru/_ph/1/2/75942121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41825" flipH="1">
            <a:off x="1062691" y="2669375"/>
            <a:ext cx="3257628" cy="246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43531" y="1556792"/>
            <a:ext cx="4667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8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38603" y="1575447"/>
            <a:ext cx="46679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8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8" name="AutoShape 27" descr="http://img-fotki.yandex.ru/get/9356/16969765.1a3/0_7f726_5a43718a_M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9" descr="http://img-fotki.yandex.ru/get/9356/16969765.1a3/0_7f726_5a43718a_M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31" descr="http://img-fotki.yandex.ru/get/9356/16969765.1a3/0_7f726_5a43718a_M.pn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33" descr="http://img-fotki.yandex.ru/get/9356/16969765.1a3/0_7f726_5a43718a_M.pn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35" descr="http://img-fotki.yandex.ru/get/9356/16969765.1a3/0_7f726_5a43718a_M.pn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38" descr="http://img-fotki.yandex.ru/get/9356/16969765.1a3/0_7f726_5a43718a_M.pn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40" descr="http://img-fotki.yandex.ru/get/9498/16969765.1a3/0_7f724_89c94c65_M.png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42" descr="http://img-fotki.yandex.ru/get/9498/16969765.1a3/0_7f724_89c94c65_M.png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44" descr="http://img-fotki.yandex.ru/get/9498/16969765.1a3/0_7f724_89c94c65_M.png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46" descr="http://img-fotki.yandex.ru/get/6437/16969765.d5/0_6efa2_2f366804_M.png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48" descr="http://img-fotki.yandex.ru/get/6437/16969765.d5/0_6efa2_2f366804_M.png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75" name="Picture 51" descr="зайц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5218">
            <a:off x="5471283" y="1227137"/>
            <a:ext cx="3096344" cy="325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645024"/>
            <a:ext cx="10064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AutoShape 54" descr="https://img-fotki.yandex.ru/get/5815/200418627.97/0_125512_9ac43d9_orig.png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56" descr="https://img-fotki.yandex.ru/get/5815/200418627.97/0_125512_9ac43d9_orig.png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82" name="Picture 58" descr="зайцы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059" y="3351761"/>
            <a:ext cx="1126189" cy="118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3" name="Picture 5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442" y="205580"/>
            <a:ext cx="1622425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4" name="Picture 6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9766"/>
            <a:ext cx="1622425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5" name="Picture 6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773" y="169628"/>
            <a:ext cx="1622425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6" name="Picture 6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402" y="241535"/>
            <a:ext cx="1622425" cy="2276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7" name="Picture 6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880" y="193833"/>
            <a:ext cx="1622425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85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азбука 2018-19гг\прив. фото\24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768" y="476672"/>
            <a:ext cx="8748464" cy="1018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Источник 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Тихвинской иконы божьей матери. 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74543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4865" y="1939410"/>
            <a:ext cx="1486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HD </a:t>
            </a:r>
            <a:r>
              <a:rPr lang="en-US" dirty="0" smtClean="0">
                <a:hlinkClick r:id="rId2"/>
              </a:rPr>
              <a:t>1400×97</a:t>
            </a:r>
            <a:endParaRPr lang="en-US" dirty="0">
              <a:hlinkClick r:id="rId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91680" y="476672"/>
            <a:ext cx="64241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err="1">
                <a:solidFill>
                  <a:srgbClr val="FF0000"/>
                </a:solidFill>
                <a:latin typeface="Times New Roman"/>
                <a:ea typeface="Calibri"/>
              </a:rPr>
              <a:t>Яковлевская</a:t>
            </a:r>
            <a:r>
              <a:rPr lang="ru-RU" sz="4000" b="1" i="1" dirty="0">
                <a:solidFill>
                  <a:srgbClr val="FF0000"/>
                </a:solidFill>
                <a:latin typeface="Times New Roman"/>
                <a:ea typeface="Calibri"/>
              </a:rPr>
              <a:t> мануфактура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789127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56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1_Тема Office</vt:lpstr>
      <vt:lpstr>2_Тема Office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Пользоатель</dc:creator>
  <cp:lastModifiedBy>Пользоатель</cp:lastModifiedBy>
  <cp:revision>16</cp:revision>
  <dcterms:created xsi:type="dcterms:W3CDTF">2020-11-25T09:12:29Z</dcterms:created>
  <dcterms:modified xsi:type="dcterms:W3CDTF">2020-12-01T08:07:00Z</dcterms:modified>
</cp:coreProperties>
</file>