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52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084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458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781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895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370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697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895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610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617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34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7037D-E64F-46A0-B022-DE93D63B18F6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BC488-7848-4730-A14B-046A884F6D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14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16.png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0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2750376_26-p-fon-dlya-prezentatsii-goluboi-nezhnii-odno-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455622" y="-280006"/>
            <a:ext cx="7523018" cy="456368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ru-RU" alt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ru-RU" altLang="ru-RU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ru-RU" alt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altLang="ru-RU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altLang="ru-RU" sz="3600" b="1" dirty="0" smtClean="0"/>
              <a:t>КОНСТРУИРОВАНИЕ </a:t>
            </a:r>
          </a:p>
          <a:p>
            <a:r>
              <a:rPr lang="ru-RU" altLang="ru-RU" sz="3600" b="1" dirty="0" smtClean="0"/>
              <a:t>Конструктор </a:t>
            </a:r>
            <a:r>
              <a:rPr lang="ru-RU" sz="3600" b="1" dirty="0" err="1" smtClean="0"/>
              <a:t>Роботрек</a:t>
            </a:r>
            <a:r>
              <a:rPr lang="ru-RU" sz="3600" b="1" dirty="0" smtClean="0"/>
              <a:t> </a:t>
            </a:r>
            <a:r>
              <a:rPr lang="ru-RU" sz="3600" b="1" dirty="0"/>
              <a:t>Малыш-2</a:t>
            </a:r>
            <a:endParaRPr lang="ru-RU" sz="3600" dirty="0"/>
          </a:p>
          <a:p>
            <a:r>
              <a:rPr lang="ru-RU" sz="3600" b="1" dirty="0"/>
              <a:t> </a:t>
            </a:r>
            <a:r>
              <a:rPr lang="ru-RU" sz="3600" b="1" dirty="0" smtClean="0"/>
              <a:t> </a:t>
            </a:r>
            <a:endParaRPr lang="ru-RU" sz="3600" dirty="0"/>
          </a:p>
          <a:p>
            <a:r>
              <a:rPr lang="ru-RU" sz="3600" b="1" dirty="0" smtClean="0"/>
              <a:t>Модель:</a:t>
            </a:r>
            <a:r>
              <a:rPr lang="ru-RU" sz="3600" dirty="0" smtClean="0"/>
              <a:t> </a:t>
            </a:r>
            <a:r>
              <a:rPr lang="ru-RU" sz="3600" dirty="0"/>
              <a:t>«</a:t>
            </a:r>
            <a:r>
              <a:rPr lang="ru-RU" sz="3600" b="1" dirty="0"/>
              <a:t>Самолёт</a:t>
            </a:r>
            <a:r>
              <a:rPr lang="ru-RU" sz="3600" dirty="0"/>
              <a:t>»</a:t>
            </a:r>
          </a:p>
          <a:p>
            <a:pPr>
              <a:lnSpc>
                <a:spcPct val="80000"/>
              </a:lnSpc>
            </a:pPr>
            <a:endParaRPr lang="ru-RU" altLang="ru-RU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ru-RU" altLang="ru-RU" sz="1600" b="1" dirty="0">
              <a:solidFill>
                <a:schemeClr val="tx1">
                  <a:lumMod val="85000"/>
                  <a:lumOff val="15000"/>
                </a:schemeClr>
              </a:solidFill>
              <a:latin typeface="Bookman Old Style" panose="0205060405050502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https://logopeddoma.ru/_pu/3/0224502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7" y="982894"/>
            <a:ext cx="4632555" cy="505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" b="24696"/>
          <a:stretch/>
        </p:blipFill>
        <p:spPr bwMode="auto">
          <a:xfrm>
            <a:off x="6434051" y="3918069"/>
            <a:ext cx="3981795" cy="251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783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575" y="590205"/>
            <a:ext cx="8153400" cy="569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144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229" y="441810"/>
            <a:ext cx="7247542" cy="597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63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3087535" y="2302577"/>
            <a:ext cx="6654981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>
            <a:spAutoFit/>
          </a:bodyPr>
          <a:lstStyle/>
          <a:p>
            <a:pPr algn="ctr"/>
            <a:r>
              <a:rPr lang="ru-RU" altLang="ru-RU" sz="4800" b="1" dirty="0" smtClean="0">
                <a:solidFill>
                  <a:srgbClr val="7030A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УДАЧИ!</a:t>
            </a:r>
          </a:p>
          <a:p>
            <a:pPr algn="ctr"/>
            <a:endParaRPr lang="ru-RU" altLang="ru-RU" sz="4800" b="1" dirty="0">
              <a:latin typeface="Bookman Old Style" panose="0205060405050502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54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152" y="205740"/>
            <a:ext cx="9069185" cy="322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152" y="3403023"/>
            <a:ext cx="9069185" cy="3133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9519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16" y="194714"/>
            <a:ext cx="8961120" cy="314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16" y="3336925"/>
            <a:ext cx="8961120" cy="3300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920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91" y="153786"/>
            <a:ext cx="9554889" cy="306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91" y="3217025"/>
            <a:ext cx="9554890" cy="3391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969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63" y="146773"/>
            <a:ext cx="8859837" cy="321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62" y="3363135"/>
            <a:ext cx="8859837" cy="325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0841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247" y="132398"/>
            <a:ext cx="8481753" cy="310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246" y="3239481"/>
            <a:ext cx="8481753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4776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86" y="252644"/>
            <a:ext cx="8888413" cy="317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87" y="3349395"/>
            <a:ext cx="8888413" cy="326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613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7" y="189158"/>
            <a:ext cx="8983663" cy="305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1684337" y="3253202"/>
            <a:ext cx="8983663" cy="4140314"/>
            <a:chOff x="150813" y="1199183"/>
            <a:chExt cx="8840787" cy="512990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" b="24696"/>
            <a:stretch/>
          </p:blipFill>
          <p:spPr bwMode="auto">
            <a:xfrm>
              <a:off x="8050307" y="5674130"/>
              <a:ext cx="864002" cy="6549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13" y="1199183"/>
              <a:ext cx="8840787" cy="4188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5567082" y="4840941"/>
              <a:ext cx="259977" cy="10757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805083" y="4840941"/>
              <a:ext cx="125506" cy="107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 flipH="1">
              <a:off x="6552301" y="5013223"/>
              <a:ext cx="225015" cy="20423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714563" y="2420471"/>
              <a:ext cx="161366" cy="1613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78839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tatic.vecteezy.com/system/resources/thumbnails/002/772/759/small_2x/light-purple-blurred-backdrop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" b="24696"/>
          <a:stretch/>
        </p:blipFill>
        <p:spPr bwMode="auto">
          <a:xfrm>
            <a:off x="2589594" y="963453"/>
            <a:ext cx="7448203" cy="4441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9925" y="522328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man Old Style" panose="02050604050505020204" pitchFamily="18" charset="0"/>
              </a:rPr>
              <a:t>ГОТОВО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49"/>
          <a:stretch/>
        </p:blipFill>
        <p:spPr bwMode="auto">
          <a:xfrm>
            <a:off x="2502492" y="5535519"/>
            <a:ext cx="7622408" cy="119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177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14</Words>
  <Application>Microsoft Office PowerPoint</Application>
  <PresentationFormat>Широкоэкранный</PresentationFormat>
  <Paragraphs>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Bookman Old Style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11</cp:revision>
  <dcterms:created xsi:type="dcterms:W3CDTF">2022-12-15T16:50:42Z</dcterms:created>
  <dcterms:modified xsi:type="dcterms:W3CDTF">2022-12-19T12:41:08Z</dcterms:modified>
</cp:coreProperties>
</file>