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57" r:id="rId6"/>
    <p:sldId id="258" r:id="rId7"/>
    <p:sldId id="259" r:id="rId8"/>
    <p:sldId id="268" r:id="rId9"/>
    <p:sldId id="273" r:id="rId10"/>
    <p:sldId id="260" r:id="rId11"/>
    <p:sldId id="269" r:id="rId12"/>
    <p:sldId id="261" r:id="rId13"/>
    <p:sldId id="270" r:id="rId14"/>
    <p:sldId id="272" r:id="rId15"/>
    <p:sldId id="262" r:id="rId16"/>
    <p:sldId id="264" r:id="rId17"/>
    <p:sldId id="271" r:id="rId18"/>
    <p:sldId id="26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BD33E3-C2C0-4B46-BD4F-68D734495C8F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/>
      <dgm:spPr/>
    </dgm:pt>
    <dgm:pt modelId="{DAF01893-31FD-4B3F-A9E9-3F73FC521BF5}">
      <dgm:prSet phldrT="[Текст]" phldr="1"/>
      <dgm:spPr/>
      <dgm:t>
        <a:bodyPr/>
        <a:lstStyle/>
        <a:p>
          <a:endParaRPr lang="ru-RU"/>
        </a:p>
      </dgm:t>
    </dgm:pt>
    <dgm:pt modelId="{4923C1BE-A71A-4406-B3B9-317AB13CC145}" type="parTrans" cxnId="{F8405FBB-1EA8-441A-B6CA-39D1D58A974D}">
      <dgm:prSet/>
      <dgm:spPr/>
      <dgm:t>
        <a:bodyPr/>
        <a:lstStyle/>
        <a:p>
          <a:endParaRPr lang="ru-RU"/>
        </a:p>
      </dgm:t>
    </dgm:pt>
    <dgm:pt modelId="{6491695F-351F-47BE-9B99-EDB163E5F39E}" type="sibTrans" cxnId="{F8405FBB-1EA8-441A-B6CA-39D1D58A974D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ru-RU"/>
        </a:p>
      </dgm:t>
    </dgm:pt>
    <dgm:pt modelId="{B86F01FF-6EBA-4E7A-83E8-462677F30890}" type="pres">
      <dgm:prSet presAssocID="{40BD33E3-C2C0-4B46-BD4F-68D734495C8F}" presName="Name0" presStyleCnt="0">
        <dgm:presLayoutVars>
          <dgm:chMax val="7"/>
          <dgm:chPref val="7"/>
          <dgm:dir/>
        </dgm:presLayoutVars>
      </dgm:prSet>
      <dgm:spPr/>
    </dgm:pt>
    <dgm:pt modelId="{EC90D83A-E099-48FB-8DB9-F98711DF4333}" type="pres">
      <dgm:prSet presAssocID="{40BD33E3-C2C0-4B46-BD4F-68D734495C8F}" presName="Name1" presStyleCnt="0"/>
      <dgm:spPr/>
    </dgm:pt>
    <dgm:pt modelId="{A6D0B8F1-017C-4774-AA3C-B0C14383AD33}" type="pres">
      <dgm:prSet presAssocID="{6491695F-351F-47BE-9B99-EDB163E5F39E}" presName="picture_1" presStyleCnt="0"/>
      <dgm:spPr/>
    </dgm:pt>
    <dgm:pt modelId="{53A321A5-67FF-4844-BFC6-56FF13D92649}" type="pres">
      <dgm:prSet presAssocID="{6491695F-351F-47BE-9B99-EDB163E5F39E}" presName="pictureRepeatNode" presStyleLbl="alignImgPlace1" presStyleIdx="0" presStyleCnt="1" custLinFactNeighborX="-17460" custLinFactNeighborY="3553"/>
      <dgm:spPr/>
      <dgm:t>
        <a:bodyPr/>
        <a:lstStyle/>
        <a:p>
          <a:endParaRPr lang="ru-RU"/>
        </a:p>
      </dgm:t>
    </dgm:pt>
    <dgm:pt modelId="{E8FAA30A-FA4B-46ED-BF96-75D3B521D055}" type="pres">
      <dgm:prSet presAssocID="{DAF01893-31FD-4B3F-A9E9-3F73FC521BF5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D36CC5-2788-461F-902F-4DBB7A25CE72}" type="presOf" srcId="{6491695F-351F-47BE-9B99-EDB163E5F39E}" destId="{53A321A5-67FF-4844-BFC6-56FF13D92649}" srcOrd="0" destOrd="0" presId="urn:microsoft.com/office/officeart/2008/layout/CircularPictureCallout"/>
    <dgm:cxn modelId="{CDD12375-E1D3-4DDF-95E6-10289BE32AD4}" type="presOf" srcId="{DAF01893-31FD-4B3F-A9E9-3F73FC521BF5}" destId="{E8FAA30A-FA4B-46ED-BF96-75D3B521D055}" srcOrd="0" destOrd="0" presId="urn:microsoft.com/office/officeart/2008/layout/CircularPictureCallout"/>
    <dgm:cxn modelId="{F8405FBB-1EA8-441A-B6CA-39D1D58A974D}" srcId="{40BD33E3-C2C0-4B46-BD4F-68D734495C8F}" destId="{DAF01893-31FD-4B3F-A9E9-3F73FC521BF5}" srcOrd="0" destOrd="0" parTransId="{4923C1BE-A71A-4406-B3B9-317AB13CC145}" sibTransId="{6491695F-351F-47BE-9B99-EDB163E5F39E}"/>
    <dgm:cxn modelId="{FEA7DD0C-F482-453F-99B9-150B8254B11C}" type="presOf" srcId="{40BD33E3-C2C0-4B46-BD4F-68D734495C8F}" destId="{B86F01FF-6EBA-4E7A-83E8-462677F30890}" srcOrd="0" destOrd="0" presId="urn:microsoft.com/office/officeart/2008/layout/CircularPictureCallout"/>
    <dgm:cxn modelId="{9E2A9673-078E-4D05-9C2E-1060AFA20019}" type="presParOf" srcId="{B86F01FF-6EBA-4E7A-83E8-462677F30890}" destId="{EC90D83A-E099-48FB-8DB9-F98711DF4333}" srcOrd="0" destOrd="0" presId="urn:microsoft.com/office/officeart/2008/layout/CircularPictureCallout"/>
    <dgm:cxn modelId="{A1FD5274-1EE2-4D9D-AF6C-B91F225F485E}" type="presParOf" srcId="{EC90D83A-E099-48FB-8DB9-F98711DF4333}" destId="{A6D0B8F1-017C-4774-AA3C-B0C14383AD33}" srcOrd="0" destOrd="0" presId="urn:microsoft.com/office/officeart/2008/layout/CircularPictureCallout"/>
    <dgm:cxn modelId="{98FE41AD-EBF5-4998-BA6A-7D2A330EE098}" type="presParOf" srcId="{A6D0B8F1-017C-4774-AA3C-B0C14383AD33}" destId="{53A321A5-67FF-4844-BFC6-56FF13D92649}" srcOrd="0" destOrd="0" presId="urn:microsoft.com/office/officeart/2008/layout/CircularPictureCallout"/>
    <dgm:cxn modelId="{34737FD0-E84C-4C2D-9B2B-B496E6E7AFDE}" type="presParOf" srcId="{EC90D83A-E099-48FB-8DB9-F98711DF4333}" destId="{E8FAA30A-FA4B-46ED-BF96-75D3B521D055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CF34FC-F469-4527-AAA1-F2EB798C005C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9C8AED03-9412-4D18-9108-673FF021CD79}">
      <dgm:prSet phldrT="[Текст]" phldr="1"/>
      <dgm:spPr/>
      <dgm:t>
        <a:bodyPr/>
        <a:lstStyle/>
        <a:p>
          <a:endParaRPr lang="ru-RU" dirty="0"/>
        </a:p>
      </dgm:t>
    </dgm:pt>
    <dgm:pt modelId="{2A23A6CE-E9C5-4DC6-8CB8-4D709B690BCD}" type="parTrans" cxnId="{07F98C81-BC6A-4DF5-8C53-D8966E7785DD}">
      <dgm:prSet/>
      <dgm:spPr/>
      <dgm:t>
        <a:bodyPr/>
        <a:lstStyle/>
        <a:p>
          <a:endParaRPr lang="ru-RU"/>
        </a:p>
      </dgm:t>
    </dgm:pt>
    <dgm:pt modelId="{02AB70A7-A9BE-4B9A-B341-5C6F7674830C}" type="sibTrans" cxnId="{07F98C81-BC6A-4DF5-8C53-D8966E7785DD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ru-RU"/>
        </a:p>
      </dgm:t>
    </dgm:pt>
    <dgm:pt modelId="{583EA299-0281-4421-BD19-B15B13491CFA}" type="pres">
      <dgm:prSet presAssocID="{27CF34FC-F469-4527-AAA1-F2EB798C005C}" presName="Name0" presStyleCnt="0">
        <dgm:presLayoutVars>
          <dgm:chMax val="7"/>
          <dgm:chPref val="7"/>
          <dgm:dir/>
        </dgm:presLayoutVars>
      </dgm:prSet>
      <dgm:spPr/>
    </dgm:pt>
    <dgm:pt modelId="{88CC40D1-4E0A-4520-B5E8-D765D7DD5307}" type="pres">
      <dgm:prSet presAssocID="{27CF34FC-F469-4527-AAA1-F2EB798C005C}" presName="Name1" presStyleCnt="0"/>
      <dgm:spPr/>
    </dgm:pt>
    <dgm:pt modelId="{BF2A2F44-73B2-49A5-9A73-D4FF0DA499F3}" type="pres">
      <dgm:prSet presAssocID="{02AB70A7-A9BE-4B9A-B341-5C6F7674830C}" presName="picture_1" presStyleCnt="0"/>
      <dgm:spPr/>
    </dgm:pt>
    <dgm:pt modelId="{72255EA2-D085-40CE-A2FD-BB3A28335337}" type="pres">
      <dgm:prSet presAssocID="{02AB70A7-A9BE-4B9A-B341-5C6F7674830C}" presName="pictureRepeatNode" presStyleLbl="alignImgPlace1" presStyleIdx="0" presStyleCnt="1" custScaleX="135018" custScaleY="119656" custLinFactX="-71309" custLinFactY="100000" custLinFactNeighborX="-100000" custLinFactNeighborY="107133"/>
      <dgm:spPr/>
      <dgm:t>
        <a:bodyPr/>
        <a:lstStyle/>
        <a:p>
          <a:endParaRPr lang="ru-RU"/>
        </a:p>
      </dgm:t>
    </dgm:pt>
    <dgm:pt modelId="{F3605C31-3B24-4EB7-9026-1D6018A285B8}" type="pres">
      <dgm:prSet presAssocID="{9C8AED03-9412-4D18-9108-673FF021CD79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01BCD0-797F-4C6C-A185-AE5BEEB89082}" type="presOf" srcId="{27CF34FC-F469-4527-AAA1-F2EB798C005C}" destId="{583EA299-0281-4421-BD19-B15B13491CFA}" srcOrd="0" destOrd="0" presId="urn:microsoft.com/office/officeart/2008/layout/CircularPictureCallout"/>
    <dgm:cxn modelId="{07F98C81-BC6A-4DF5-8C53-D8966E7785DD}" srcId="{27CF34FC-F469-4527-AAA1-F2EB798C005C}" destId="{9C8AED03-9412-4D18-9108-673FF021CD79}" srcOrd="0" destOrd="0" parTransId="{2A23A6CE-E9C5-4DC6-8CB8-4D709B690BCD}" sibTransId="{02AB70A7-A9BE-4B9A-B341-5C6F7674830C}"/>
    <dgm:cxn modelId="{FF730C89-A553-49E2-89C9-77E2D509C30F}" type="presOf" srcId="{02AB70A7-A9BE-4B9A-B341-5C6F7674830C}" destId="{72255EA2-D085-40CE-A2FD-BB3A28335337}" srcOrd="0" destOrd="0" presId="urn:microsoft.com/office/officeart/2008/layout/CircularPictureCallout"/>
    <dgm:cxn modelId="{F4CFDF21-1CDC-492D-B09B-8165956AF1A3}" type="presOf" srcId="{9C8AED03-9412-4D18-9108-673FF021CD79}" destId="{F3605C31-3B24-4EB7-9026-1D6018A285B8}" srcOrd="0" destOrd="0" presId="urn:microsoft.com/office/officeart/2008/layout/CircularPictureCallout"/>
    <dgm:cxn modelId="{A963BF0B-A03E-42FD-AEF3-45F5D3EE1F1F}" type="presParOf" srcId="{583EA299-0281-4421-BD19-B15B13491CFA}" destId="{88CC40D1-4E0A-4520-B5E8-D765D7DD5307}" srcOrd="0" destOrd="0" presId="urn:microsoft.com/office/officeart/2008/layout/CircularPictureCallout"/>
    <dgm:cxn modelId="{9941CBC2-41DA-4DBF-9601-CF14097A754E}" type="presParOf" srcId="{88CC40D1-4E0A-4520-B5E8-D765D7DD5307}" destId="{BF2A2F44-73B2-49A5-9A73-D4FF0DA499F3}" srcOrd="0" destOrd="0" presId="urn:microsoft.com/office/officeart/2008/layout/CircularPictureCallout"/>
    <dgm:cxn modelId="{4CF0E7CD-24AB-4C9E-9D72-C975E4978508}" type="presParOf" srcId="{BF2A2F44-73B2-49A5-9A73-D4FF0DA499F3}" destId="{72255EA2-D085-40CE-A2FD-BB3A28335337}" srcOrd="0" destOrd="0" presId="urn:microsoft.com/office/officeart/2008/layout/CircularPictureCallout"/>
    <dgm:cxn modelId="{36A89311-3A02-4D1A-A3BC-082A77FACC0A}" type="presParOf" srcId="{88CC40D1-4E0A-4520-B5E8-D765D7DD5307}" destId="{F3605C31-3B24-4EB7-9026-1D6018A285B8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A321A5-67FF-4844-BFC6-56FF13D92649}">
      <dsp:nvSpPr>
        <dsp:cNvPr id="0" name=""/>
        <dsp:cNvSpPr/>
      </dsp:nvSpPr>
      <dsp:spPr>
        <a:xfrm>
          <a:off x="752994" y="432688"/>
          <a:ext cx="2314059" cy="231405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7000" r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FAA30A-FA4B-46ED-BF96-75D3B521D055}">
      <dsp:nvSpPr>
        <dsp:cNvPr id="0" name=""/>
        <dsp:cNvSpPr/>
      </dsp:nvSpPr>
      <dsp:spPr>
        <a:xfrm>
          <a:off x="1573560" y="1579234"/>
          <a:ext cx="1480997" cy="763639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1573560" y="1579234"/>
        <a:ext cx="1480997" cy="7636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2255EA2-D085-40CE-A2FD-BB3A28335337}">
      <dsp:nvSpPr>
        <dsp:cNvPr id="0" name=""/>
        <dsp:cNvSpPr/>
      </dsp:nvSpPr>
      <dsp:spPr>
        <a:xfrm>
          <a:off x="0" y="831403"/>
          <a:ext cx="2623535" cy="232503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05C31-3B24-4EB7-9026-1D6018A285B8}">
      <dsp:nvSpPr>
        <dsp:cNvPr id="0" name=""/>
        <dsp:cNvSpPr/>
      </dsp:nvSpPr>
      <dsp:spPr>
        <a:xfrm>
          <a:off x="1321308" y="1638456"/>
          <a:ext cx="1243584" cy="641223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1321308" y="1638456"/>
        <a:ext cx="1243584" cy="641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2465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932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0348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283187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1717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3114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6257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141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9773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5493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209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1563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7541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468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931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461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8425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DE5A3-CF82-49EA-B024-1EF4511C065F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6C049-2023-4BB8-B038-3A75C783F4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74818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35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34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33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3C99F5-2185-46BA-9723-68A214CC47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399908"/>
            <a:ext cx="9448800" cy="1825096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Arial Black" panose="020B0A04020102020204" pitchFamily="34" charset="0"/>
              </a:rPr>
              <a:t>И мы сохраним тебя, русская речь… 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FF17E007-BDE3-FF0B-0CF9-D594E34422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2242" y="3632201"/>
            <a:ext cx="2030818" cy="68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099F29E-3287-D441-F26E-F6CD59AB6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6091" y="2796150"/>
            <a:ext cx="5823441" cy="406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064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8E9944-428C-44AB-9CDD-07FC31955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956" y="634709"/>
            <a:ext cx="8610600" cy="9070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Любицкий</a:t>
            </a:r>
            <a:r>
              <a:rPr lang="ru-RU" b="1" dirty="0"/>
              <a:t> Александр</a:t>
            </a:r>
            <a:br>
              <a:rPr lang="ru-RU" b="1" dirty="0"/>
            </a:br>
            <a:r>
              <a:rPr lang="ru-RU" b="1" dirty="0"/>
              <a:t>ЭМ-241п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9FBE01A-B2EF-4812-BE21-65F215D040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428" y="224825"/>
            <a:ext cx="3180528" cy="47054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38CD888-03C0-F79F-D3CC-D6F64AA6F4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3994" y="1951605"/>
            <a:ext cx="8503089" cy="478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2155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7DD9FC-3160-4ABD-C53C-4FBD8FA14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265" y="0"/>
            <a:ext cx="8610600" cy="1021897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Пословицы</a:t>
            </a:r>
            <a:br>
              <a:rPr lang="ru-RU" dirty="0"/>
            </a:br>
            <a:r>
              <a:rPr lang="ru-RU" dirty="0"/>
              <a:t> </a:t>
            </a:r>
            <a:r>
              <a:rPr lang="ru-RU" sz="3100" dirty="0" err="1"/>
              <a:t>припадчева</a:t>
            </a:r>
            <a:r>
              <a:rPr lang="ru-RU" sz="3100" dirty="0"/>
              <a:t> </a:t>
            </a:r>
            <a:r>
              <a:rPr lang="ru-RU" sz="3100" dirty="0" err="1"/>
              <a:t>мария</a:t>
            </a:r>
            <a:r>
              <a:rPr lang="ru-RU" sz="3100" dirty="0"/>
              <a:t>, эб-241к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8210FA8-C43F-DC25-4635-9EE5E9A3BE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810" y="1282368"/>
            <a:ext cx="5769492" cy="55040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CC0B9D6-6423-4447-162A-67D3D734B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1302" y="399975"/>
            <a:ext cx="4894078" cy="645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70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4D8D64-DFC5-4A48-B801-1F8E412C4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330" y="5422604"/>
            <a:ext cx="8483845" cy="15629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/>
              <a:t>Польских </a:t>
            </a:r>
            <a:r>
              <a:rPr lang="ru-RU" sz="2000" b="1" dirty="0" err="1"/>
              <a:t>кира</a:t>
            </a:r>
            <a:r>
              <a:rPr lang="ru-RU" sz="2000" b="1" dirty="0"/>
              <a:t> (Апельсин) ) группа сз-241с</a:t>
            </a:r>
            <a:br>
              <a:rPr lang="ru-RU" sz="2000" b="1" dirty="0"/>
            </a:br>
            <a:r>
              <a:rPr lang="ru-RU" sz="2000" b="1" dirty="0"/>
              <a:t> Бугакова Софья </a:t>
            </a:r>
            <a:br>
              <a:rPr lang="ru-RU" sz="2000" b="1" dirty="0"/>
            </a:br>
            <a:r>
              <a:rPr lang="ru-RU" sz="2000" b="1" dirty="0"/>
              <a:t>(Сосна)</a:t>
            </a:r>
            <a:br>
              <a:rPr lang="ru-RU" sz="2000" b="1" dirty="0"/>
            </a:br>
            <a:r>
              <a:rPr lang="ru-RU" sz="2000" b="1" dirty="0"/>
              <a:t> Тарасова Алена </a:t>
            </a:r>
            <a:br>
              <a:rPr lang="ru-RU" sz="2000" b="1" dirty="0"/>
            </a:br>
            <a:r>
              <a:rPr lang="ru-RU" sz="2000" b="1" dirty="0"/>
              <a:t> (Колечко) группа ЭБ-241к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8520C4B-67CD-C569-DE28-FB3E64F9D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2512" y="2505075"/>
            <a:ext cx="2466975" cy="18478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3D74EBF-0456-237D-6E01-9E1A30CE1B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9362" y="-544474"/>
            <a:ext cx="7894610" cy="580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7484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337F079-A88C-B223-E9F9-9D385F5D4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5BDDB2-A540-72EF-BD88-248102E9A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75907"/>
            <a:ext cx="6528391" cy="2711302"/>
          </a:xfrm>
        </p:spPr>
        <p:txBody>
          <a:bodyPr numCol="2">
            <a:normAutofit fontScale="90000"/>
          </a:bodyPr>
          <a:lstStyle/>
          <a:p>
            <a:pPr algn="ctr"/>
            <a:r>
              <a:rPr lang="ru-RU" sz="2700" b="1" dirty="0"/>
              <a:t>Гриценко </a:t>
            </a:r>
            <a:r>
              <a:rPr lang="ru-RU" sz="2700" b="1" dirty="0" err="1"/>
              <a:t>ксения</a:t>
            </a:r>
            <a:r>
              <a:rPr lang="ru-RU" sz="2700" b="1" dirty="0"/>
              <a:t>, группа пд-241с</a:t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так могуч и так прекрасен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Суровый РУССКИЙ наш язык!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покорен одной лишь фразой,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которой дрался наш мужик,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громил фашистов клятых,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шел в атаку на врага.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пели РУССКИЕ солдаты,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до смерти три шага,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РУССКОМ РУССКУЮ «Катюшу»,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было легче во сто крат.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враг коварный песню слушал,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руках сжимая автомат.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C886250-4029-7B05-4113-3EE14D0101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8703" y="3547731"/>
            <a:ext cx="7347604" cy="3214577"/>
          </a:xfrm>
          <a:prstGeom prst="rect">
            <a:avLst/>
          </a:prstGeom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4000680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1343" y="328944"/>
            <a:ext cx="8610600" cy="1293028"/>
          </a:xfrm>
        </p:spPr>
        <p:txBody>
          <a:bodyPr/>
          <a:lstStyle/>
          <a:p>
            <a:pPr algn="ctr"/>
            <a:r>
              <a:rPr lang="ru-RU" dirty="0" smtClean="0"/>
              <a:t>Денисов </a:t>
            </a:r>
            <a:r>
              <a:rPr lang="ru-RU" dirty="0" err="1" smtClean="0"/>
              <a:t>сергей</a:t>
            </a:r>
            <a:r>
              <a:rPr lang="ru-RU" dirty="0" smtClean="0"/>
              <a:t>, мл-241п</a:t>
            </a:r>
            <a:endParaRPr lang="ru-RU" dirty="0"/>
          </a:p>
        </p:txBody>
      </p:sp>
      <p:pic>
        <p:nvPicPr>
          <p:cNvPr id="1026" name="Picture 2" descr="C:\Users\User\Desktop\КОНКУРСЫ - 2024-2025\Язык наш прекрас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8028" y="1501630"/>
            <a:ext cx="7289215" cy="5084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1E49B8-EAE2-4C6B-92F4-073149CF5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8900" y="715030"/>
            <a:ext cx="8610600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err="1"/>
              <a:t>Койгерова</a:t>
            </a:r>
            <a:r>
              <a:rPr lang="ru-RU" sz="2700" b="1" dirty="0"/>
              <a:t> Эльвира, </a:t>
            </a:r>
            <a:r>
              <a:rPr lang="ru-RU" sz="2700" b="1" dirty="0" smtClean="0"/>
              <a:t>ПД-231с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err="1"/>
              <a:t>гайнулин</a:t>
            </a:r>
            <a:r>
              <a:rPr lang="ru-RU" sz="2700" b="1" dirty="0"/>
              <a:t> </a:t>
            </a:r>
            <a:r>
              <a:rPr lang="ru-RU" sz="2700" b="1" dirty="0" err="1"/>
              <a:t>алексей</a:t>
            </a:r>
            <a:r>
              <a:rPr lang="ru-RU" sz="2700" b="1" dirty="0"/>
              <a:t>, св-241п</a:t>
            </a:r>
            <a:br>
              <a:rPr lang="ru-RU" sz="2700" b="1" dirty="0"/>
            </a:br>
            <a:r>
              <a:rPr lang="ru-RU" sz="2700" b="1" dirty="0"/>
              <a:t>Александр Кочетков</a:t>
            </a:r>
            <a:br>
              <a:rPr lang="ru-RU" sz="2700" b="1" dirty="0"/>
            </a:br>
            <a:r>
              <a:rPr lang="ru-RU" sz="2700" b="1" dirty="0"/>
              <a:t> «Баллада о прокуренном вагоне»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623BB50-D985-49ED-9963-3085578418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794" y="94641"/>
            <a:ext cx="3266395" cy="3826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63741C2-FB74-448C-D3F6-EB979D5504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5207" y="4546497"/>
            <a:ext cx="4684293" cy="2331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59239D7-06AC-871F-4748-3FDC66C03F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1675" y="1665878"/>
            <a:ext cx="5532474" cy="426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291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C50E05-080A-43FC-9208-542F66421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806" y="2782486"/>
            <a:ext cx="914400" cy="1293028"/>
          </a:xfrm>
        </p:spPr>
        <p:txBody>
          <a:bodyPr>
            <a:noAutofit/>
          </a:bodyPr>
          <a:lstStyle/>
          <a:p>
            <a:pPr algn="ctr"/>
            <a:endParaRPr lang="ru-RU" sz="11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33712D-4C07-96D4-80EA-06A0B83D8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0418" y="160425"/>
            <a:ext cx="6911163" cy="664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520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0D1F7E-D508-6D70-3AED-45AAA5E16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7339" y="2231665"/>
            <a:ext cx="478465" cy="1197335"/>
          </a:xfrm>
        </p:spPr>
        <p:txBody>
          <a:bodyPr>
            <a:normAutofit/>
          </a:bodyPr>
          <a:lstStyle/>
          <a:p>
            <a:endParaRPr lang="ru-RU" sz="11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9A8265A-BD23-858C-30C6-6529824EE3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3189" y="3562936"/>
            <a:ext cx="6139189" cy="3327978"/>
          </a:xfrm>
          <a:prstGeom prst="rect">
            <a:avLst/>
          </a:prstGeom>
        </p:spPr>
      </p:pic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xmlns="" id="{E3DA685B-C9B9-8807-7D66-EF9108EA6A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947220018"/>
              </p:ext>
            </p:extLst>
          </p:nvPr>
        </p:nvGraphicFramePr>
        <p:xfrm>
          <a:off x="9607634" y="437161"/>
          <a:ext cx="3886201" cy="315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DC84A62-8E2E-69DE-0B0F-654B8DA025D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4599" y="3681295"/>
            <a:ext cx="2095583" cy="31564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B1EABC2-E679-26B4-37CF-44D5059432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76596" y="3702747"/>
            <a:ext cx="2159038" cy="31564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17DFCF7-0AE3-CDAE-7893-F7F319811FF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1406" y="4422516"/>
            <a:ext cx="3387374" cy="247912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639F430-0E0E-A8CB-8416-9D90E54A863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0400" y="569601"/>
            <a:ext cx="4612913" cy="301327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1C42876-6BE2-98F9-DBE3-452DD5E7F78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8733" y="0"/>
            <a:ext cx="3572149" cy="357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786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8C0553-5264-4907-8A10-FA3F1277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5386" y="211681"/>
            <a:ext cx="8610600" cy="1138654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ПЕСНЯ «МАТУШКА-ЗЕМЛЯ»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CFCC2D0-5A00-4C7B-845E-6683D0E459CF}"/>
              </a:ext>
            </a:extLst>
          </p:cNvPr>
          <p:cNvSpPr/>
          <p:nvPr/>
        </p:nvSpPr>
        <p:spPr>
          <a:xfrm>
            <a:off x="-579016" y="211681"/>
            <a:ext cx="18473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7DC07DF-0537-FDAF-1041-0A4DD4FD2B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8686" y="1350335"/>
            <a:ext cx="7235010" cy="5432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303932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129159-6C79-D5C5-76FA-0A69CD632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588A19A-835F-EEED-23A9-8A042A2C4E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748620"/>
            <a:ext cx="9448800" cy="685800"/>
          </a:xfrm>
        </p:spPr>
        <p:txBody>
          <a:bodyPr/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«Родной язык - моё богатство» 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5B01B78-594F-76D2-F416-46106579C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1200" y="477284"/>
            <a:ext cx="56896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2760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133168F-6012-F481-28D7-B913229F94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1674" y="0"/>
            <a:ext cx="5440326" cy="4073582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0B70107-2160-0E23-880E-917BFF8D16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02958"/>
            <a:ext cx="8665535" cy="4302641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28012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BAD020A-D7E6-15C8-B70E-B10B43A7EE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31" y="329610"/>
            <a:ext cx="7199041" cy="461453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D8D0B57-9F8C-74FF-0912-BF268C1C54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9228" y="3976257"/>
            <a:ext cx="3892682" cy="29471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16280AE-9039-045C-35CC-1A51B1F3B3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7737" y="4399912"/>
            <a:ext cx="4175833" cy="25736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86729FC-587D-B23A-A988-2FFB221850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0931" y="97825"/>
            <a:ext cx="5079338" cy="6686067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0340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46826D-26BA-4B6E-A2CE-02F0CDDEC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284875"/>
            <a:ext cx="8610600" cy="185226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Попов Егор, ЭМ-241п</a:t>
            </a:r>
            <a:br>
              <a:rPr lang="ru-RU" b="1" dirty="0"/>
            </a:br>
            <a:r>
              <a:rPr lang="ru-RU" b="1" dirty="0"/>
              <a:t> «Она сидела на полу»</a:t>
            </a:r>
            <a:br>
              <a:rPr lang="ru-RU" b="1" dirty="0"/>
            </a:br>
            <a:r>
              <a:rPr lang="ru-RU" b="1" dirty="0"/>
              <a:t> Ф. Тютчев.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3B1DD13-2411-43CB-AAE0-EC79F6302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82" y="19983"/>
            <a:ext cx="2523227" cy="33996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79C51F9-B3F2-9C81-8E32-952E20299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1813" y="1717269"/>
            <a:ext cx="6846010" cy="5140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BE4F3F0-8A59-63F8-E85E-0740BD93A3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9477" y="1265274"/>
            <a:ext cx="3728484" cy="559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548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7E7799-9371-49CD-92D1-A1D9D910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859" y="410157"/>
            <a:ext cx="11939141" cy="70174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Лузин Ростислав, СЗ-241с</a:t>
            </a:r>
            <a:br>
              <a:rPr lang="ru-RU" b="1" dirty="0"/>
            </a:br>
            <a:r>
              <a:rPr lang="ru-RU" b="1" dirty="0"/>
              <a:t>А.С. Пушкин «Признание»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307F429-3BE9-1B14-0E75-909135B76F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4109" y="1228865"/>
            <a:ext cx="8103781" cy="585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7598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699564-681D-4385-833B-D90595749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995" y="293800"/>
            <a:ext cx="8610600" cy="1293028"/>
          </a:xfrm>
        </p:spPr>
        <p:txBody>
          <a:bodyPr/>
          <a:lstStyle/>
          <a:p>
            <a:pPr algn="ctr"/>
            <a:r>
              <a:rPr lang="ru-RU" b="1" dirty="0"/>
              <a:t>Ходыкина Анастасия</a:t>
            </a:r>
            <a:br>
              <a:rPr lang="ru-RU" b="1" dirty="0"/>
            </a:br>
            <a:r>
              <a:rPr lang="ru-RU" b="1" dirty="0"/>
              <a:t>ПД-241с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97C6EAC-96A2-4966-8C05-23A46F02C7DA}"/>
              </a:ext>
            </a:extLst>
          </p:cNvPr>
          <p:cNvSpPr/>
          <p:nvPr/>
        </p:nvSpPr>
        <p:spPr>
          <a:xfrm>
            <a:off x="207335" y="1486440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Язык, великолепный наш язык.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Речное и степное в нем раздолье,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нем клекоты орла и волчий рык,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Напев, и звон, и ладан богомолья.</a:t>
            </a:r>
            <a:b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нем воркованье голубя весной,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Взлет жаворонка к солнцу - выше, выше.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Березовая роща. Свет сквозной.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Небесный дождь, просыпанный по крыше.</a:t>
            </a:r>
            <a:b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Поняв, что речь речного серебра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удержать в окованном вертепе,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Пойдешь ты в путь дорогою Петра,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Чтоб брызг морских добросить в лес и в степи.</a:t>
            </a:r>
            <a:b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Гремучим сновиденьем наяву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Ты мысль и мощь сольешь в едином хоре,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Венчая полноводную Неву</a:t>
            </a:r>
            <a:endParaRPr lang="ru-RU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Янтарным морем в вечном договоре.</a:t>
            </a:r>
            <a:endParaRPr lang="ru-RU" sz="14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66EB1E6-0FF5-F8EA-E87E-0AC64CFE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94204" y="2814924"/>
            <a:ext cx="5397795" cy="4043075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xmlns="" id="{0F206CE3-46F5-8D0D-CBFC-F5275A3326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656428536"/>
              </p:ext>
            </p:extLst>
          </p:nvPr>
        </p:nvGraphicFramePr>
        <p:xfrm>
          <a:off x="7887536" y="507624"/>
          <a:ext cx="4628118" cy="3014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11344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510900-16A3-B024-F569-FD55811AB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2269" y="2369889"/>
            <a:ext cx="4731489" cy="1293028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84F0D17-EFB8-BDC6-7016-43861D5F7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4005" y="1532181"/>
            <a:ext cx="7659169" cy="496321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54341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841" y="174172"/>
            <a:ext cx="10638530" cy="129302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Ремезов </a:t>
            </a:r>
            <a:r>
              <a:rPr lang="ru-RU" sz="3200" dirty="0" err="1" smtClean="0"/>
              <a:t>матвей</a:t>
            </a:r>
            <a:r>
              <a:rPr lang="ru-RU" sz="3200" dirty="0" smtClean="0"/>
              <a:t>, гр. Сз-241с</a:t>
            </a:r>
            <a:br>
              <a:rPr lang="ru-RU" sz="3200" dirty="0" smtClean="0"/>
            </a:br>
            <a:r>
              <a:rPr lang="ru-RU" sz="3200" dirty="0" smtClean="0"/>
              <a:t>р. рождественский</a:t>
            </a:r>
            <a:br>
              <a:rPr lang="ru-RU" sz="3200" dirty="0" smtClean="0"/>
            </a:br>
            <a:r>
              <a:rPr lang="ru-RU" sz="3200" dirty="0" smtClean="0"/>
              <a:t>«человеку надо мало…»</a:t>
            </a:r>
            <a:endParaRPr lang="ru-RU" sz="3200" dirty="0"/>
          </a:p>
        </p:txBody>
      </p:sp>
      <p:pic>
        <p:nvPicPr>
          <p:cNvPr id="2050" name="Picture 2" descr="C:\Users\User\Desktop\КОНКУРСЫ - 2024-2025\человеку надо мал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8288" y="1589314"/>
            <a:ext cx="7887624" cy="5268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213</TotalTime>
  <Words>89</Words>
  <Application>Microsoft Office PowerPoint</Application>
  <PresentationFormat>Произвольный</PresentationFormat>
  <Paragraphs>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След самолета</vt:lpstr>
      <vt:lpstr>И мы сохраним тебя, русская речь… </vt:lpstr>
      <vt:lpstr>Слайд 2</vt:lpstr>
      <vt:lpstr>Слайд 3</vt:lpstr>
      <vt:lpstr>Слайд 4</vt:lpstr>
      <vt:lpstr>Попов Егор, ЭМ-241п  «Она сидела на полу»  Ф. Тютчев. </vt:lpstr>
      <vt:lpstr>Лузин Ростислав, СЗ-241с А.С. Пушкин «Признание»</vt:lpstr>
      <vt:lpstr>Ходыкина Анастасия ПД-241с</vt:lpstr>
      <vt:lpstr>Слайд 8</vt:lpstr>
      <vt:lpstr>Ремезов матвей, гр. Сз-241с р. рождественский «человеку надо мало…»</vt:lpstr>
      <vt:lpstr>Любицкий Александр ЭМ-241п </vt:lpstr>
      <vt:lpstr>Пословицы  припадчева мария, эб-241к</vt:lpstr>
      <vt:lpstr>Польских кира (Апельсин) ) группа сз-241с  Бугакова Софья  (Сосна)  Тарасова Алена   (Колечко) группа ЭБ-241к </vt:lpstr>
      <vt:lpstr>Гриценко ксения, группа пд-241с   Он так могуч и так прекрасен Суровый РУССКИЙ наш язык! Мир покорен одной лишь фразой, С которой дрался наш мужик, Когда громил фашистов клятых, И шел в атаку на врага.  И пели РУССКИЕ солдаты, Когда до смерти три шага, На РУССКОМ РУССКУЮ «Катюшу», И было легче во сто крат. И враг коварный песню слушал, В руках сжимая автомат.   </vt:lpstr>
      <vt:lpstr>Денисов сергей, мл-241п</vt:lpstr>
      <vt:lpstr>Койгерова Эльвира, ПД-231с гайнулин алексей, св-241п Александр Кочетков  «Баллада о прокуренном вагоне»  </vt:lpstr>
      <vt:lpstr>Слайд 16</vt:lpstr>
      <vt:lpstr>Слайд 17</vt:lpstr>
      <vt:lpstr>ПЕСНЯ «МАТУШКА-ЗЕМЛЯ»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мы сохраним тебя земля родная</dc:title>
  <dc:creator>Анна Дорофеева</dc:creator>
  <cp:lastModifiedBy>User</cp:lastModifiedBy>
  <cp:revision>41</cp:revision>
  <dcterms:created xsi:type="dcterms:W3CDTF">2025-04-01T08:01:44Z</dcterms:created>
  <dcterms:modified xsi:type="dcterms:W3CDTF">2025-04-02T06:31:42Z</dcterms:modified>
</cp:coreProperties>
</file>