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sldIdLst>
    <p:sldId id="256" r:id="rId2"/>
    <p:sldId id="265" r:id="rId3"/>
    <p:sldId id="266" r:id="rId4"/>
    <p:sldId id="267" r:id="rId5"/>
    <p:sldId id="268" r:id="rId6"/>
    <p:sldId id="269" r:id="rId7"/>
    <p:sldId id="270" r:id="rId8"/>
    <p:sldId id="258" r:id="rId9"/>
    <p:sldId id="271" r:id="rId10"/>
    <p:sldId id="272" r:id="rId11"/>
    <p:sldId id="273" r:id="rId12"/>
    <p:sldId id="259" r:id="rId13"/>
    <p:sldId id="262" r:id="rId14"/>
    <p:sldId id="260" r:id="rId15"/>
    <p:sldId id="275" r:id="rId16"/>
    <p:sldId id="276" r:id="rId17"/>
    <p:sldId id="261" r:id="rId18"/>
    <p:sldId id="263" r:id="rId19"/>
    <p:sldId id="264" r:id="rId20"/>
    <p:sldId id="280" r:id="rId21"/>
    <p:sldId id="278" r:id="rId22"/>
    <p:sldId id="277" r:id="rId23"/>
    <p:sldId id="279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2" d="100"/>
          <a:sy n="62" d="100"/>
        </p:scale>
        <p:origin x="-13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17.02.2021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17.02.2021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17.02.2021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17.02.2021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17.02.2021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17.02.2021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17.02.2021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17.02.2021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17.02.2021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17.02.2021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17.02.2021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17.02.2021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ransition/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User\Desktop\&#1057;%20&#1095;&#1077;&#1075;&#1086;%20&#1085;&#1072;&#1095;&#1080;&#1085;&#1072;&#1077;&#1090;&#1089;&#1103;%20&#1056;&#1086;&#1076;&#1080;&#1085;&#1072;\Gimny_-_Gosudarstvennyjj_gimn_Rossijjskojj_ederacii_48240966.mp3" TargetMode="External"/><Relationship Id="rId4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5576" y="1484784"/>
            <a:ext cx="7772400" cy="1829761"/>
          </a:xfrm>
        </p:spPr>
        <p:txBody>
          <a:bodyPr>
            <a:normAutofit fontScale="90000"/>
          </a:bodyPr>
          <a:lstStyle/>
          <a:p>
            <a:pPr algn="ctr">
              <a:lnSpc>
                <a:spcPct val="150000"/>
              </a:lnSpc>
            </a:pPr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Внеклассное мероприятие  </a:t>
            </a:r>
            <a:b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</a:br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 «Что такое Родина?»</a:t>
            </a:r>
            <a:endParaRPr lang="ru-RU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87624" y="4005064"/>
            <a:ext cx="7772400" cy="1199704"/>
          </a:xfrm>
        </p:spPr>
        <p:txBody>
          <a:bodyPr/>
          <a:lstStyle/>
          <a:p>
            <a:r>
              <a:rPr lang="ru-RU" dirty="0" smtClean="0">
                <a:solidFill>
                  <a:srgbClr val="002060"/>
                </a:solidFill>
              </a:rPr>
              <a:t>Подготовила и провела: </a:t>
            </a:r>
          </a:p>
          <a:p>
            <a:r>
              <a:rPr lang="ru-RU" dirty="0" err="1" smtClean="0">
                <a:solidFill>
                  <a:srgbClr val="002060"/>
                </a:solidFill>
              </a:rPr>
              <a:t>т</a:t>
            </a:r>
            <a:r>
              <a:rPr lang="ru-RU" dirty="0" err="1" smtClean="0">
                <a:solidFill>
                  <a:srgbClr val="002060"/>
                </a:solidFill>
              </a:rPr>
              <a:t>ьютор</a:t>
            </a:r>
            <a:r>
              <a:rPr lang="ru-RU" dirty="0" smtClean="0">
                <a:solidFill>
                  <a:srgbClr val="002060"/>
                </a:solidFill>
              </a:rPr>
              <a:t>, </a:t>
            </a:r>
            <a:r>
              <a:rPr lang="ru-RU" dirty="0" smtClean="0">
                <a:solidFill>
                  <a:srgbClr val="002060"/>
                </a:solidFill>
              </a:rPr>
              <a:t>Ермолина А.Э.</a:t>
            </a:r>
          </a:p>
          <a:p>
            <a:endParaRPr lang="ru-RU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Московский планетарий</a:t>
            </a:r>
            <a:endParaRPr lang="ru-RU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30722" name="Picture 2" descr="https://pbs.twimg.com/media/DbJekJCX4AEnbl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1412776"/>
            <a:ext cx="7776864" cy="516513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pull dir="ld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39552" y="0"/>
            <a:ext cx="8229600" cy="1143000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Открытый бассейн «Чайка»</a:t>
            </a:r>
            <a:endParaRPr lang="ru-RU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29698" name="Picture 2" descr="https://goprosport.ru/wp-content/uploads/2019/04/%D1%87%D0%B0%D0%B9%D0%BA%D0%B0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196752"/>
            <a:ext cx="8187755" cy="5373216"/>
          </a:xfrm>
          <a:prstGeom prst="rect">
            <a:avLst/>
          </a:prstGeom>
          <a:ln>
            <a:solidFill>
              <a:schemeClr val="accent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9700" name="Picture 4" descr="https://pbs.twimg.com/media/D8VUeTyVsAAoelk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1124744"/>
            <a:ext cx="8167836" cy="544522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96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297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rmAutofit/>
          </a:bodyPr>
          <a:lstStyle/>
          <a:p>
            <a:pPr algn="ctr"/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Владимир Владимирович Путин</a:t>
            </a:r>
            <a:endParaRPr lang="ru-RU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17410" name="Picture 2" descr="https://www.boxing-ekb.ru/sites/default/files/b8feb2a79c70c781623c12cda8e3058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600" y="1196752"/>
            <a:ext cx="6912768" cy="531415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  <p:transition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8434" name="Picture 2" descr="https://ds05.infourok.ru/uploads/ex/0493/000c260a-46dbd318/hello_html_426a843c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pull dir="ld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6386" name="Picture 2" descr="https://wingad.ru/uploads/posts/2019-04/1554397606_4725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73210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pull dir="ld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7346" name="Picture 2" descr="https://ds04.infourok.ru/uploads/ex/023f/0008b4ce-78cfa278/img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  <p:transition>
    <p:pull dir="ld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8370" name="Picture 2" descr="https://ds05.infourok.ru/uploads/ex/08e1/00046228-2114c9e2/img2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  <p:transition>
    <p:pull dir="ld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9458" name="Picture 2" descr="http://img.rosbalt.ru/photobank/d/9/a/9/GHV47vCg-80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pull dir="ld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8" name="Picture 4" descr="https://ds02.infourok.ru/uploads/ex/08b0/0001c9e7-6e7c17e6/img1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  <p:transition>
    <p:pull dir="ld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https://www.ofsi.ru/upload/iblock/60f/881930_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1600" y="0"/>
            <a:ext cx="6858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Gimny_-_Gosudarstvennyjj_gimn_Rossijjskojj_ederacii_48240966.mp3">
            <a:hlinkClick r:id="" action="ppaction://media"/>
          </p:cNvPr>
          <p:cNvPicPr>
            <a:picLocks noGrp="1" noRot="1" noChangeAspect="1"/>
          </p:cNvPicPr>
          <p:nvPr>
            <p:ph idx="1"/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7380312" y="4869160"/>
            <a:ext cx="1403648" cy="1403648"/>
          </a:xfrm>
          <a:prstGeom prst="rect">
            <a:avLst/>
          </a:prstGeom>
        </p:spPr>
      </p:pic>
    </p:spTree>
  </p:cSld>
  <p:clrMapOvr>
    <a:masterClrMapping/>
  </p:clrMapOvr>
  <p:transition>
    <p:pull dir="l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3314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3 главных правила занятия</a:t>
            </a:r>
            <a:endParaRPr lang="ru-RU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4" name="Рисунок 8" descr="Описание: Black And White Lips Drawing - Viewing Gallery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268760"/>
            <a:ext cx="2791358" cy="32236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Picture 4" descr="Q_cvRqAXoTjo_j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80112" y="1268760"/>
            <a:ext cx="3212976" cy="321297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9" descr="Описание: http://slodive.com/wp-content/uploads/2011/05/pencil-drawings/eye-draw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051720" y="3933056"/>
            <a:ext cx="4946951" cy="249391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5842" name="Picture 2" descr="https://pbs.twimg.com/media/DCHgGVbWsAAcnH-.jpg:larg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58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http://i.mycdn.me/i?r=AzEPZsRbOZEKgBhR0XGMT1Rk185jXWgW1KWZH3q-y3yuDKaKTM5SRkZCeTgDn6uOyic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624" y="0"/>
            <a:ext cx="6858000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pull dir="ld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https://3.bp.blogspot.com/-Fhzt1uumn5I/WD_xrO1uBNI/AAAAAAAAA3g/nzcggCNrdT8ge0KPoaoyW6LilBpqUC5lACLcB/s1600/1875289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15815" y="0"/>
            <a:ext cx="3321051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3995936" y="404664"/>
            <a:ext cx="5148064" cy="6192688"/>
          </a:xfrm>
        </p:spPr>
        <p:txBody>
          <a:bodyPr>
            <a:normAutofit lnSpcReduction="10000"/>
          </a:bodyPr>
          <a:lstStyle/>
          <a:p>
            <a:r>
              <a:rPr lang="ru-RU" sz="3200" dirty="0" smtClean="0">
                <a:solidFill>
                  <a:srgbClr val="002060"/>
                </a:solidFill>
              </a:rPr>
              <a:t>Россия – это вы и я с нашими радостями и заботами, проблемами и удачами. Каждый из нас – частичка России. От нас, от нашего труда и отношения к Родине зависит будущее страны. Давайте же любить и ценить свою страну – Россию.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http://i.mycdn.me/i?r=AzEPZsRbOZEKgBhR0XGMT1Rkn_Nd1KmMSVJum0-shcDZO6aKTM5SRkZCeTgDn6uOyic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340768"/>
            <a:ext cx="4202832" cy="420283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img_user_file_5a6d7288a39e5_0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930473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p:transition>
    <p:pull dir="l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67544" y="1844824"/>
            <a:ext cx="8229600" cy="4467952"/>
          </a:xfrm>
        </p:spPr>
        <p:txBody>
          <a:bodyPr/>
          <a:lstStyle/>
          <a:p>
            <a:r>
              <a:rPr lang="ru-RU" sz="3600" i="1" dirty="0" smtClean="0">
                <a:solidFill>
                  <a:srgbClr val="002060"/>
                </a:solidFill>
              </a:rPr>
              <a:t>Как называется наша Родина? </a:t>
            </a:r>
            <a:endParaRPr lang="ru-RU" sz="3600" dirty="0" smtClean="0">
              <a:solidFill>
                <a:srgbClr val="002060"/>
              </a:solidFill>
            </a:endParaRPr>
          </a:p>
          <a:p>
            <a:r>
              <a:rPr lang="ru-RU" sz="3600" i="1" dirty="0" smtClean="0">
                <a:solidFill>
                  <a:srgbClr val="002060"/>
                </a:solidFill>
              </a:rPr>
              <a:t>Какой бывает Родина?</a:t>
            </a:r>
            <a:endParaRPr lang="ru-RU" sz="3600" dirty="0" smtClean="0">
              <a:solidFill>
                <a:srgbClr val="002060"/>
              </a:solidFill>
            </a:endParaRPr>
          </a:p>
          <a:p>
            <a:r>
              <a:rPr lang="ru-RU" sz="3600" i="1" dirty="0" smtClean="0">
                <a:solidFill>
                  <a:srgbClr val="002060"/>
                </a:solidFill>
              </a:rPr>
              <a:t>Как зовут нашего президента?</a:t>
            </a:r>
            <a:endParaRPr lang="ru-RU" sz="3600" dirty="0" smtClean="0">
              <a:solidFill>
                <a:srgbClr val="002060"/>
              </a:solidFill>
            </a:endParaRPr>
          </a:p>
          <a:p>
            <a:r>
              <a:rPr lang="ru-RU" sz="3600" i="1" dirty="0" smtClean="0">
                <a:solidFill>
                  <a:srgbClr val="002060"/>
                </a:solidFill>
              </a:rPr>
              <a:t>Кого называют патриотом страны?</a:t>
            </a:r>
            <a:endParaRPr lang="ru-RU" sz="3600" dirty="0" smtClean="0">
              <a:solidFill>
                <a:srgbClr val="002060"/>
              </a:solidFill>
            </a:endParaRPr>
          </a:p>
          <a:p>
            <a:r>
              <a:rPr lang="ru-RU" sz="3600" i="1" dirty="0" smtClean="0">
                <a:solidFill>
                  <a:srgbClr val="002060"/>
                </a:solidFill>
              </a:rPr>
              <a:t>Какие символы есть у нашей страны?</a:t>
            </a:r>
            <a:endParaRPr lang="ru-RU" sz="3600" dirty="0" smtClean="0">
              <a:solidFill>
                <a:srgbClr val="002060"/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642194"/>
          </a:xfrm>
        </p:spPr>
        <p:txBody>
          <a:bodyPr>
            <a:normAutofit/>
          </a:bodyPr>
          <a:lstStyle/>
          <a:p>
            <a:pPr algn="ctr"/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Тема занятия </a:t>
            </a:r>
            <a:b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</a:br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«Что такое Родина?»</a:t>
            </a:r>
            <a:endParaRPr lang="ru-RU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5112568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rgbClr val="002060"/>
                </a:solidFill>
              </a:rPr>
              <a:t>Если вы по утрам с радостью идете в школу, помашите правой рукой.</a:t>
            </a:r>
          </a:p>
          <a:p>
            <a:r>
              <a:rPr lang="ru-RU" dirty="0" smtClean="0">
                <a:solidFill>
                  <a:srgbClr val="002060"/>
                </a:solidFill>
              </a:rPr>
              <a:t>Если вы цените в людях честность и порядочность, сделайте шаг вперед. </a:t>
            </a:r>
          </a:p>
          <a:p>
            <a:r>
              <a:rPr lang="ru-RU" dirty="0" smtClean="0">
                <a:solidFill>
                  <a:srgbClr val="002060"/>
                </a:solidFill>
              </a:rPr>
              <a:t>Если уверены в своих силах, топните ногой.</a:t>
            </a:r>
          </a:p>
          <a:p>
            <a:r>
              <a:rPr lang="ru-RU" dirty="0" smtClean="0">
                <a:solidFill>
                  <a:srgbClr val="002060"/>
                </a:solidFill>
              </a:rPr>
              <a:t>Если вы считаете, что мы должны уважать права людей, сделайте шаг назад. </a:t>
            </a:r>
          </a:p>
          <a:p>
            <a:r>
              <a:rPr lang="ru-RU" dirty="0" smtClean="0">
                <a:solidFill>
                  <a:srgbClr val="002060"/>
                </a:solidFill>
              </a:rPr>
              <a:t>Если вас волнует судьба нашей страны, хлопните в ладоши. </a:t>
            </a:r>
          </a:p>
          <a:p>
            <a:r>
              <a:rPr lang="ru-RU" dirty="0" smtClean="0">
                <a:solidFill>
                  <a:srgbClr val="002060"/>
                </a:solidFill>
              </a:rPr>
              <a:t>Если вы верите, что будущее страны зависит от вас, возьмитесь за руки.  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Разминка</a:t>
            </a:r>
            <a:endParaRPr lang="ru-RU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>
    <p:pull dir="l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Моя малая Родина</a:t>
            </a:r>
            <a:endParaRPr lang="ru-RU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026" name="AutoShape 2" descr="https://i.pinimg.com/originals/30/58/c7/3058c71c923cceade3945db393cd2dc4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28" name="Picture 4" descr="https://beloreck-dhsh.bash.muzkult.ru/media/2017/08/28/1234856761/image_image_31186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1" y="1196752"/>
            <a:ext cx="3960440" cy="283039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30" name="Picture 6" descr="https://purdshi.yam.muzkult.ru/media/2017/08/30/1234156147/image_image_91011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99992" y="3789040"/>
            <a:ext cx="4211960" cy="284201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32" name="Picture 8" descr="https://www.culture.ru/storage/images/de17fed64e83dd46e62a4fb4dc40a11c/c22dff9b686b94e9f29cafd4e4660d23.jpe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4221088"/>
            <a:ext cx="4139952" cy="23812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34" name="Picture 10" descr="https://img-fotki.yandex.ru/get/508505/258979794.4b/0_1cbc0e_256900e6_XXL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427984" y="1196752"/>
            <a:ext cx="4344437" cy="244827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39552" y="0"/>
            <a:ext cx="8229600" cy="1143000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Моя большая Родина</a:t>
            </a:r>
            <a:endParaRPr lang="ru-RU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27650" name="Picture 2" descr="https://ds05.infourok.ru/uploads/ex/0c4b/00155582-e657a69d/img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1188131"/>
            <a:ext cx="7559824" cy="5669869"/>
          </a:xfrm>
          <a:prstGeom prst="rect">
            <a:avLst/>
          </a:prstGeom>
          <a:noFill/>
        </p:spPr>
      </p:pic>
    </p:spTree>
  </p:cSld>
  <p:clrMapOvr>
    <a:masterClrMapping/>
  </p:clrMapOvr>
  <p:transition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2000" fill="hold"/>
                                        <p:tgtEl>
                                          <p:spTgt spid="2765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Столица России - Москва</a:t>
            </a:r>
            <a:endParaRPr lang="ru-RU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15362" name="Picture 2" descr="https://avatars.mds.yandex.net/get-zen_doc/1245815/pub_5c398efe6d724700ab2dfaaf_5c398fb332639b00ad0375cd/scale_120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600" y="1268760"/>
            <a:ext cx="6984776" cy="523858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Московский международный деловой центр «Москва-Сити»</a:t>
            </a:r>
            <a:endParaRPr lang="ru-RU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28674" name="AutoShape 2" descr="https://i.pinimg.com/originals/b5/0c/cd/b50ccd832c891b6559c5f3b44a32cafa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8676" name="Picture 4" descr="https://img-fotki.yandex.ru/get/5104/82260854.34a/0_c77a9_34dd4fe6_XXL.jpg"/>
          <p:cNvPicPr>
            <a:picLocks noChangeAspect="1" noChangeArrowheads="1"/>
          </p:cNvPicPr>
          <p:nvPr/>
        </p:nvPicPr>
        <p:blipFill>
          <a:blip r:embed="rId2" cstate="print"/>
          <a:srcRect b="5931"/>
          <a:stretch>
            <a:fillRect/>
          </a:stretch>
        </p:blipFill>
        <p:spPr bwMode="auto">
          <a:xfrm>
            <a:off x="395536" y="1248841"/>
            <a:ext cx="8421962" cy="527650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pull dir="ld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ткрытая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226</TotalTime>
  <Words>145</Words>
  <Application>Microsoft Office PowerPoint</Application>
  <PresentationFormat>Экран (4:3)</PresentationFormat>
  <Paragraphs>25</Paragraphs>
  <Slides>23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Открытая</vt:lpstr>
      <vt:lpstr>Внеклассное мероприятие    «Что такое Родина?»</vt:lpstr>
      <vt:lpstr>3 главных правила занятия</vt:lpstr>
      <vt:lpstr>Слайд 3</vt:lpstr>
      <vt:lpstr>Тема занятия  «Что такое Родина?»</vt:lpstr>
      <vt:lpstr>Разминка</vt:lpstr>
      <vt:lpstr>Моя малая Родина</vt:lpstr>
      <vt:lpstr>Моя большая Родина</vt:lpstr>
      <vt:lpstr>Столица России - Москва</vt:lpstr>
      <vt:lpstr>Московский международный деловой центр «Москва-Сити»</vt:lpstr>
      <vt:lpstr>Московский планетарий</vt:lpstr>
      <vt:lpstr>Открытый бассейн «Чайка»</vt:lpstr>
      <vt:lpstr>Владимир Владимирович Путин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17</cp:revision>
  <dcterms:created xsi:type="dcterms:W3CDTF">2020-11-10T12:47:40Z</dcterms:created>
  <dcterms:modified xsi:type="dcterms:W3CDTF">2021-02-17T15:20:10Z</dcterms:modified>
</cp:coreProperties>
</file>